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70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454CA-6D84-4BAE-BD81-123FC0BDB4F7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A6F92-123E-4F56-801B-B296D733F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A6F92-123E-4F56-801B-B296D733F53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858180" cy="578647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ahoma" pitchFamily="34" charset="0"/>
                <a:cs typeface="Tahoma" pitchFamily="34" charset="0"/>
              </a:rPr>
              <a:t>СТРОЕНИЕ СОЛНЕЧНОЙ СИСТЕМЫ</a:t>
            </a:r>
            <a:endParaRPr lang="ru-RU" sz="48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7158" y="-24"/>
            <a:ext cx="8429684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СПб</a:t>
            </a:r>
            <a:r>
              <a:rPr kumimoji="0" lang="ru-RU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ГБПОУ «Фельдшерский колледж»</a:t>
            </a:r>
            <a:endParaRPr kumimoji="0" lang="ru-RU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929322" y="4857760"/>
            <a:ext cx="285748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Tahoma" pitchFamily="34" charset="0"/>
                <a:ea typeface="+mj-ea"/>
                <a:cs typeface="Tahoma" pitchFamily="34" charset="0"/>
              </a:rPr>
              <a:t>Преподаватель: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Tahoma" pitchFamily="34" charset="0"/>
                <a:ea typeface="+mj-ea"/>
                <a:cs typeface="Tahoma" pitchFamily="34" charset="0"/>
              </a:rPr>
              <a:t>Лобанов Б.В.</a:t>
            </a:r>
            <a:endParaRPr kumimoji="0" lang="ru-RU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357422" y="6000768"/>
            <a:ext cx="457200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Tahoma" pitchFamily="34" charset="0"/>
                <a:ea typeface="+mj-ea"/>
                <a:cs typeface="Tahoma" pitchFamily="34" charset="0"/>
              </a:rPr>
              <a:t>2020 г.</a:t>
            </a:r>
            <a:endParaRPr kumimoji="0" lang="ru-RU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8786874" cy="6357982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ahoma" pitchFamily="34" charset="0"/>
                <a:cs typeface="Tahoma" pitchFamily="34" charset="0"/>
              </a:rPr>
              <a:t>Промежуток времени между двумя последовательными одноименными конфигурациями планеты называется её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синодическим периодом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Период обращения планеты вокруг Солнца по отношению к звездам называется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сидерическим (звездным) периодом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85728"/>
            <a:ext cx="8786874" cy="1214446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ahoma" pitchFamily="34" charset="0"/>
                <a:cs typeface="Tahoma" pitchFamily="34" charset="0"/>
              </a:rPr>
              <a:t>Связь между сидерическим и синодическим периодом: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Рисунок 2" descr="period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9445"/>
            <a:ext cx="8929128" cy="2503935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42844" y="4214818"/>
            <a:ext cx="8786874" cy="2214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Здесь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–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сидерический период планеты,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–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синодический период планеты,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ru-RU" sz="3200" dirty="0" smtClean="0">
                <a:latin typeface="Tahoma" pitchFamily="34" charset="0"/>
                <a:ea typeface="+mj-ea"/>
                <a:cs typeface="Tahoma" pitchFamily="34" charset="0"/>
              </a:rPr>
              <a:t>– сидерический период Земли.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85728"/>
            <a:ext cx="8786874" cy="1857388"/>
          </a:xfrm>
        </p:spPr>
        <p:txBody>
          <a:bodyPr>
            <a:normAutofit/>
          </a:bodyPr>
          <a:lstStyle/>
          <a:p>
            <a:pPr algn="just"/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Закономерности  движения планет вокруг Солнца и форма орбит были установлены </a:t>
            </a:r>
            <a:r>
              <a:rPr lang="ru-RU" sz="3200" b="1" i="1" dirty="0" smtClean="0">
                <a:latin typeface="Tahoma" pitchFamily="34" charset="0"/>
                <a:cs typeface="Tahoma" pitchFamily="34" charset="0"/>
              </a:rPr>
              <a:t>Иоганном Кеплером</a:t>
            </a: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 (1571 – 1630 гг.).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 descr="kepl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263" y="2285992"/>
            <a:ext cx="3864671" cy="3962398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143372" y="2214554"/>
            <a:ext cx="4714876" cy="428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На основе данных многолетних наблюдений,</a:t>
            </a:r>
            <a:r>
              <a:rPr kumimoji="0" lang="ru-RU" sz="2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сделанных Тихо Браге, Кеплером была построена траектория движения Марса.</a:t>
            </a: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epler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07" y="3143248"/>
            <a:ext cx="5215149" cy="33575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214422"/>
            <a:ext cx="8786874" cy="185738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ahoma" pitchFamily="34" charset="0"/>
                <a:cs typeface="Tahoma" pitchFamily="34" charset="0"/>
              </a:rPr>
              <a:t>Каждая планета обращается вокруг Солнца по эллипсу, в одном из фокусов которого находится Солнце.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2844" y="142852"/>
            <a:ext cx="8786874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Первый закон Кеплера: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43570" y="2857496"/>
            <a:ext cx="3214710" cy="37147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spcBef>
                <a:spcPct val="0"/>
              </a:spcBef>
            </a:pPr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AO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–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большая полуось</a:t>
            </a:r>
          </a:p>
          <a:p>
            <a:pPr algn="just">
              <a:spcBef>
                <a:spcPct val="0"/>
              </a:spcBef>
            </a:pPr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, </a:t>
            </a:r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S</a:t>
            </a:r>
            <a:r>
              <a:rPr lang="en-US" sz="3200" i="1" baseline="-25000" dirty="0" smtClean="0">
                <a:latin typeface="Tahoma" pitchFamily="34" charset="0"/>
                <a:cs typeface="Tahoma" pitchFamily="34" charset="0"/>
              </a:rPr>
              <a:t>1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> –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фокусы эллипса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1" dirty="0" smtClean="0">
                <a:latin typeface="Tahoma" pitchFamily="34" charset="0"/>
                <a:ea typeface="+mj-ea"/>
                <a:cs typeface="Tahoma" pitchFamily="34" charset="0"/>
              </a:rPr>
              <a:t>A</a:t>
            </a:r>
            <a:r>
              <a:rPr lang="en-US" sz="3200" dirty="0" smtClean="0">
                <a:latin typeface="Tahoma" pitchFamily="34" charset="0"/>
                <a:ea typeface="+mj-ea"/>
                <a:cs typeface="Tahoma" pitchFamily="34" charset="0"/>
              </a:rPr>
              <a:t> – </a:t>
            </a:r>
            <a:r>
              <a:rPr lang="ru-RU" sz="3200" b="1" dirty="0" smtClean="0">
                <a:latin typeface="Tahoma" pitchFamily="34" charset="0"/>
                <a:ea typeface="+mj-ea"/>
                <a:cs typeface="Tahoma" pitchFamily="34" charset="0"/>
              </a:rPr>
              <a:t>афелий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B</a:t>
            </a:r>
            <a:r>
              <a:rPr kumimoji="0" lang="en-US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– </a:t>
            </a: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перигелий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214422"/>
            <a:ext cx="8786874" cy="185738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ahoma" pitchFamily="34" charset="0"/>
                <a:cs typeface="Tahoma" pitchFamily="34" charset="0"/>
              </a:rPr>
              <a:t>Радиус-вектор планеты за равные промежутки времени описывает равные площади.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2844" y="142852"/>
            <a:ext cx="8786874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Второй закон Кеплера: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8" name="Рисунок 7" descr="kepl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928934"/>
            <a:ext cx="5572164" cy="38119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214422"/>
            <a:ext cx="8786874" cy="185738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ahoma" pitchFamily="34" charset="0"/>
                <a:cs typeface="Tahoma" pitchFamily="34" charset="0"/>
              </a:rPr>
              <a:t>Квадраты звездных периодов обращения планет соотносятся между собой как кубы больших полуосей их орбит.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2844" y="142852"/>
            <a:ext cx="8786874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Третий закон Кеплера: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6" name="Рисунок 5" descr="kepler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214686"/>
            <a:ext cx="2928958" cy="205618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8786874" cy="607223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ahoma" pitchFamily="34" charset="0"/>
                <a:cs typeface="Tahoma" pitchFamily="34" charset="0"/>
              </a:rPr>
              <a:t>Измерение расстояний в Солнечной системе основано на измерении параллактического смещения.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Горизонтальным параллаксом называется угол, под которым со светила виден радиус Земли, перпендикулярный лучу зрения.</a:t>
            </a:r>
            <a:endParaRPr lang="ru-RU" sz="32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араллакс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9814"/>
            <a:ext cx="9144000" cy="485389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0" y="71414"/>
            <a:ext cx="9144000" cy="171451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Параллакс Солнца равен 8,8</a:t>
            </a:r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”: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n-US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1 астрономическая единица (</a:t>
            </a:r>
            <a:r>
              <a:rPr lang="ru-RU" sz="3200" b="1" dirty="0" err="1" smtClean="0">
                <a:latin typeface="Tahoma" pitchFamily="34" charset="0"/>
                <a:cs typeface="Tahoma" pitchFamily="34" charset="0"/>
              </a:rPr>
              <a:t>а.е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.) ≈ 149,6 </a:t>
            </a:r>
            <a:r>
              <a:rPr lang="ru-RU" sz="3200" b="1" dirty="0" err="1" smtClean="0">
                <a:latin typeface="Tahoma" pitchFamily="34" charset="0"/>
                <a:cs typeface="Tahoma" pitchFamily="34" charset="0"/>
              </a:rPr>
              <a:t>млн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 км.  </a:t>
            </a:r>
            <a:endParaRPr lang="ru-RU" sz="3200" b="1" i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429684" cy="528641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ahoma" pitchFamily="34" charset="0"/>
                <a:cs typeface="Tahoma" pitchFamily="34" charset="0"/>
              </a:rPr>
              <a:t>Развитие представлений о строении Солнечной системы: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1)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Геоцентрическая система мира: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 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Аристотель (</a:t>
            </a:r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IV </a:t>
            </a: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в. до н.э.), Птолемей (</a:t>
            </a:r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II</a:t>
            </a: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 в. до. н.э.)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2)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Гелиоцентрическая система мира: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 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Коперник (1543 г.)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9e103a1f17dda34ff23cc7059dd10b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50" y="292100"/>
            <a:ext cx="8369300" cy="6273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0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257" y="857232"/>
            <a:ext cx="4839337" cy="5643602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42844" y="428604"/>
            <a:ext cx="4286280" cy="6143668"/>
          </a:xfrm>
        </p:spPr>
        <p:txBody>
          <a:bodyPr>
            <a:normAutofit/>
          </a:bodyPr>
          <a:lstStyle/>
          <a:p>
            <a:pPr algn="l"/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В геоцентрической системе предполагалось, что планеты движутся вокруг Земли по малым кругам (</a:t>
            </a:r>
            <a:r>
              <a:rPr lang="ru-RU" sz="3200" b="1" i="1" dirty="0" smtClean="0">
                <a:latin typeface="Tahoma" pitchFamily="34" charset="0"/>
                <a:cs typeface="Tahoma" pitchFamily="34" charset="0"/>
              </a:rPr>
              <a:t>эпициклам</a:t>
            </a: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), центры которых вращаются вокруг Земли по большим кругам (</a:t>
            </a:r>
            <a:r>
              <a:rPr lang="ru-RU" sz="3200" b="1" i="1" dirty="0" smtClean="0">
                <a:latin typeface="Tahoma" pitchFamily="34" charset="0"/>
                <a:cs typeface="Tahoma" pitchFamily="34" charset="0"/>
              </a:rPr>
              <a:t>деферентам</a:t>
            </a: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).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715436" cy="164305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В геоцентрической системе наблюдаемое петлеобразное движение планет связано с вращением Земли вокруг Солнца.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Рисунок 5" descr="0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643050"/>
            <a:ext cx="7591425" cy="50196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29684" cy="5857916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ahoma" pitchFamily="34" charset="0"/>
                <a:cs typeface="Tahoma" pitchFamily="34" charset="0"/>
              </a:rPr>
              <a:t>Наблюдаемые расположения планет относительно Солнца называют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конфигурациями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. 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Для внутренних и внешних планет возможные конфигурации различаются.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8786874" cy="6357982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ahoma" pitchFamily="34" charset="0"/>
                <a:cs typeface="Tahoma" pitchFamily="34" charset="0"/>
              </a:rPr>
              <a:t>Если внешняя планета располагается в диаметрально противоположной Солнцу точке, то она находится в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противостоянии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Если планета находится поблизости от Солнца, то она находится в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соединении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 с Солнцем.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8786874" cy="6357982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ahoma" pitchFamily="34" charset="0"/>
                <a:cs typeface="Tahoma" pitchFamily="34" charset="0"/>
              </a:rPr>
              <a:t>Если угловое расстояние между Солнцем и внешней планетой составляет 90°, говорят, что она находится в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квадратуре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Положение, в котором внутренняя планета максимально удалена от Солнца (в угловой мере), называется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элонгацией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Элонгация Меркурия – 28°, элонгация Венеры – 47°.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62421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67" y="0"/>
            <a:ext cx="8486775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</TotalTime>
  <Words>268</Words>
  <Application>Microsoft Office PowerPoint</Application>
  <PresentationFormat>Экран (4:3)</PresentationFormat>
  <Paragraphs>29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СТРОЕНИЕ СОЛНЕЧНОЙ СИСТЕМЫ</vt:lpstr>
      <vt:lpstr>Развитие представлений о строении Солнечной системы:  1) Геоцентрическая система мира:  Аристотель (IV в. до н.э.), Птолемей (II в. до. н.э.).  2) Гелиоцентрическая система мира:  Коперник (1543 г.)</vt:lpstr>
      <vt:lpstr>Слайд 3</vt:lpstr>
      <vt:lpstr>В геоцентрической системе предполагалось, что планеты движутся вокруг Земли по малым кругам (эпициклам), центры которых вращаются вокруг Земли по большим кругам (деферентам).</vt:lpstr>
      <vt:lpstr>В геоцентрической системе наблюдаемое петлеобразное движение планет связано с вращением Земли вокруг Солнца.</vt:lpstr>
      <vt:lpstr>Наблюдаемые расположения планет относительно Солнца называют конфигурациями.   Для внутренних и внешних планет возможные конфигурации различаются.</vt:lpstr>
      <vt:lpstr>Если внешняя планета располагается в диаметрально противоположной Солнцу точке, то она находится в противостоянии.  Если планета находится поблизости от Солнца, то она находится в соединении с Солнцем.</vt:lpstr>
      <vt:lpstr>Если угловое расстояние между Солнцем и внешней планетой составляет 90°, говорят, что она находится в квадратуре.  Положение, в котором внутренняя планета максимально удалена от Солнца (в угловой мере), называется элонгацией.  Элонгация Меркурия – 28°, элонгация Венеры – 47°.</vt:lpstr>
      <vt:lpstr>Слайд 9</vt:lpstr>
      <vt:lpstr>Промежуток времени между двумя последовательными одноименными конфигурациями планеты называется её синодическим периодом.  Период обращения планеты вокруг Солнца по отношению к звездам называется сидерическим (звездным) периодом.</vt:lpstr>
      <vt:lpstr>Связь между сидерическим и синодическим периодом:</vt:lpstr>
      <vt:lpstr>Закономерности  движения планет вокруг Солнца и форма орбит были установлены Иоганном Кеплером (1571 – 1630 гг.).</vt:lpstr>
      <vt:lpstr>Каждая планета обращается вокруг Солнца по эллипсу, в одном из фокусов которого находится Солнце.</vt:lpstr>
      <vt:lpstr>Радиус-вектор планеты за равные промежутки времени описывает равные площади.</vt:lpstr>
      <vt:lpstr>Квадраты звездных периодов обращения планет соотносятся между собой как кубы больших полуосей их орбит.</vt:lpstr>
      <vt:lpstr>Измерение расстояний в Солнечной системе основано на измерении параллактического смещения.  Горизонтальным параллаксом называется угол, под которым со светила виден радиус Земли, перпендикулярный лучу зрения.</vt:lpstr>
      <vt:lpstr>Параллакс Солнца равен 8,8”: 1 астрономическая единица (а.е.) ≈ 149,6 млн км. 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 характеристики  звезд</dc:title>
  <dc:creator>Boris</dc:creator>
  <cp:lastModifiedBy>Boris</cp:lastModifiedBy>
  <cp:revision>148</cp:revision>
  <dcterms:created xsi:type="dcterms:W3CDTF">2019-11-06T16:30:25Z</dcterms:created>
  <dcterms:modified xsi:type="dcterms:W3CDTF">2020-10-29T16:47:13Z</dcterms:modified>
</cp:coreProperties>
</file>