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6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0454CA-6D84-4BAE-BD81-123FC0BDB4F7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A6F92-123E-4F56-801B-B296D733F5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FB673-5328-4665-A58F-2D53A253208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9E27E-2C3A-49E5-B57D-5AE38176A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858180" cy="578647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ahoma" pitchFamily="34" charset="0"/>
                <a:cs typeface="Tahoma" pitchFamily="34" charset="0"/>
              </a:rPr>
              <a:t>ВВЕДЕНИЕ В АСТРОНОМИЮ</a:t>
            </a:r>
            <a:endParaRPr lang="ru-RU" sz="48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57158" y="-24"/>
            <a:ext cx="8429684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СПб</a:t>
            </a:r>
            <a:r>
              <a:rPr kumimoji="0" lang="ru-RU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 ГБПОУ «Фельдшерский колледж»</a:t>
            </a:r>
            <a:endParaRPr kumimoji="0" lang="ru-RU" sz="24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929322" y="4857760"/>
            <a:ext cx="2857488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latin typeface="Tahoma" pitchFamily="34" charset="0"/>
                <a:ea typeface="+mj-ea"/>
                <a:cs typeface="Tahoma" pitchFamily="34" charset="0"/>
              </a:rPr>
              <a:t>Преподаватель: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latin typeface="Tahoma" pitchFamily="34" charset="0"/>
                <a:ea typeface="+mj-ea"/>
                <a:cs typeface="Tahoma" pitchFamily="34" charset="0"/>
              </a:rPr>
              <a:t>Лобанов Б.В.</a:t>
            </a:r>
            <a:endParaRPr kumimoji="0" lang="ru-RU" sz="24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357422" y="6000768"/>
            <a:ext cx="4572000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latin typeface="Tahoma" pitchFamily="34" charset="0"/>
                <a:ea typeface="+mj-ea"/>
                <a:cs typeface="Tahoma" pitchFamily="34" charset="0"/>
              </a:rPr>
              <a:t>2020 г.</a:t>
            </a:r>
            <a:endParaRPr kumimoji="0" lang="ru-RU" sz="24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429684" cy="1714512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latin typeface="Tahoma" pitchFamily="34" charset="0"/>
                <a:cs typeface="Tahoma" pitchFamily="34" charset="0"/>
              </a:rPr>
              <a:t>Если в качестве объектива используется зеркало – это </a:t>
            </a:r>
            <a:r>
              <a:rPr lang="ru-RU" sz="3200" b="1" i="1" dirty="0" smtClean="0">
                <a:latin typeface="Tahoma" pitchFamily="34" charset="0"/>
                <a:cs typeface="Tahoma" pitchFamily="34" charset="0"/>
              </a:rPr>
              <a:t>телескоп-рефлектор</a:t>
            </a:r>
            <a:r>
              <a:rPr lang="ru-RU" sz="3200" i="1" dirty="0" smtClean="0">
                <a:latin typeface="Tahoma" pitchFamily="34" charset="0"/>
                <a:cs typeface="Tahoma" pitchFamily="34" charset="0"/>
              </a:rPr>
              <a:t>.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endParaRPr lang="ru-RU" sz="32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" name="Рисунок 4" descr="tel_d_8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714488"/>
            <a:ext cx="7175931" cy="478634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-24"/>
            <a:ext cx="8429684" cy="1285884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latin typeface="Tahoma" pitchFamily="34" charset="0"/>
                <a:cs typeface="Tahoma" pitchFamily="34" charset="0"/>
              </a:rPr>
              <a:t>Радиотелескопы</a:t>
            </a:r>
            <a:endParaRPr lang="ru-RU" sz="32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050" name="Picture 2" descr="D:\Boris.doc\Загрузки\Parkes_Radio_Telescope_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67159"/>
            <a:ext cx="4071966" cy="4405047"/>
          </a:xfrm>
          <a:prstGeom prst="rect">
            <a:avLst/>
          </a:prstGeom>
          <a:noFill/>
        </p:spPr>
      </p:pic>
      <p:pic>
        <p:nvPicPr>
          <p:cNvPr id="2051" name="Picture 3" descr="D:\Boris.doc\Загрузки\640px-GB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571612"/>
            <a:ext cx="4000528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-24"/>
            <a:ext cx="8429684" cy="1357322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latin typeface="Tahoma" pitchFamily="34" charset="0"/>
                <a:cs typeface="Tahoma" pitchFamily="34" charset="0"/>
              </a:rPr>
              <a:t>Космические телескопы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endParaRPr lang="ru-RU" sz="32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" name="Рисунок 4" descr="tel_d_8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969492"/>
            <a:ext cx="5429288" cy="3102450"/>
          </a:xfrm>
          <a:prstGeom prst="rect">
            <a:avLst/>
          </a:prstGeom>
        </p:spPr>
      </p:pic>
      <p:pic>
        <p:nvPicPr>
          <p:cNvPr id="4" name="Рисунок 3" descr="рентгеновский телескоп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8186" y="3429000"/>
            <a:ext cx="5538246" cy="335756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857232"/>
            <a:ext cx="8429684" cy="500066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Астрономия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> – наука, изучающая движение, строение, происхождение и развитие небесных тел и их систем.</a:t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>
                <a:latin typeface="Tahoma" pitchFamily="34" charset="0"/>
                <a:cs typeface="Tahoma" pitchFamily="34" charset="0"/>
              </a:rPr>
            </a:br>
            <a:r>
              <a:rPr lang="ru-RU" sz="3200" i="1" dirty="0" smtClean="0">
                <a:latin typeface="Tahoma" pitchFamily="34" charset="0"/>
                <a:cs typeface="Tahoma" pitchFamily="34" charset="0"/>
              </a:rPr>
              <a:t>Термин «астрономия» происходит от греческих слов </a:t>
            </a:r>
            <a:r>
              <a:rPr lang="en-US" sz="3200" i="1" dirty="0" smtClean="0">
                <a:latin typeface="Tahoma" pitchFamily="34" charset="0"/>
                <a:cs typeface="Tahoma" pitchFamily="34" charset="0"/>
              </a:rPr>
              <a:t>astron – </a:t>
            </a:r>
            <a:r>
              <a:rPr lang="ru-RU" sz="3200" i="1" dirty="0" smtClean="0">
                <a:latin typeface="Tahoma" pitchFamily="34" charset="0"/>
                <a:cs typeface="Tahoma" pitchFamily="34" charset="0"/>
              </a:rPr>
              <a:t>«звезда» и </a:t>
            </a:r>
            <a:r>
              <a:rPr lang="en-US" sz="3200" i="1" dirty="0" err="1" smtClean="0">
                <a:latin typeface="Tahoma" pitchFamily="34" charset="0"/>
                <a:cs typeface="Tahoma" pitchFamily="34" charset="0"/>
              </a:rPr>
              <a:t>nomos</a:t>
            </a:r>
            <a:r>
              <a:rPr lang="en-US" sz="3200" i="1" dirty="0" smtClean="0">
                <a:latin typeface="Tahoma" pitchFamily="34" charset="0"/>
                <a:cs typeface="Tahoma" pitchFamily="34" charset="0"/>
              </a:rPr>
              <a:t> – </a:t>
            </a:r>
            <a:r>
              <a:rPr lang="ru-RU" sz="3200" i="1" dirty="0" smtClean="0">
                <a:latin typeface="Tahoma" pitchFamily="34" charset="0"/>
                <a:cs typeface="Tahoma" pitchFamily="34" charset="0"/>
              </a:rPr>
              <a:t>«закон».</a:t>
            </a:r>
            <a:endParaRPr lang="ru-RU" sz="3200" i="1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857232"/>
            <a:ext cx="8429684" cy="500066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Этапы развития астрономии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Древнейший: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>1. Античная астрономия (до н.э.)</a:t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>2. </a:t>
            </a:r>
            <a:r>
              <a:rPr lang="ru-RU" sz="3200" dirty="0" err="1" smtClean="0">
                <a:latin typeface="Tahoma" pitchFamily="34" charset="0"/>
                <a:cs typeface="Tahoma" pitchFamily="34" charset="0"/>
              </a:rPr>
              <a:t>Дотелескопический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> (н.э. – 1610 г.)</a:t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Классический: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>3. Телескопический (1610 – 1814 гг.)</a:t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>4. Спектроскопический (1814 – 1900 гг.)</a:t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>5. Современный (1900 г. – н.в.)</a:t>
            </a:r>
            <a:endParaRPr lang="ru-RU" sz="32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57166"/>
            <a:ext cx="8429684" cy="6000792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Особенности астрономии как науки: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>1. Основной источник информации в астрономии – наблюдения.</a:t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>2. Значительная продолжительность изучаемых в астрономии явлений.</a:t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>3. Необходимость указывать положение небесных тел в пространстве и невозможность определить сразу, какое находится ближе, а какое дальше.</a:t>
            </a:r>
            <a:endParaRPr lang="ru-RU" sz="32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57166"/>
            <a:ext cx="8429684" cy="121444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Небесная сфера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endParaRPr lang="ru-RU" sz="32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" name="Рисунок 2" descr="небесная_сфера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1285860"/>
            <a:ext cx="6000792" cy="522761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57166"/>
            <a:ext cx="8429684" cy="121444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Система горизонтальных координат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endParaRPr lang="ru-RU" sz="32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" name="Рисунок 3" descr="небесная_сфера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038249"/>
            <a:ext cx="6800850" cy="58197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42852"/>
            <a:ext cx="8429684" cy="207170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ahoma" pitchFamily="34" charset="0"/>
                <a:cs typeface="Tahoma" pitchFamily="34" charset="0"/>
              </a:rPr>
              <a:t>Основным прибором, используемым в астрономии для наблюдений, является </a:t>
            </a:r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телескоп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>.</a:t>
            </a:r>
            <a:endParaRPr lang="ru-RU" sz="32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" name="Рисунок 4" descr="телескоп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071678"/>
            <a:ext cx="8515350" cy="287655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57158" y="5000636"/>
            <a:ext cx="8429684" cy="1857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Термин</a:t>
            </a:r>
            <a:r>
              <a:rPr kumimoji="0" lang="ru-RU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 «телескоп» происходит от греческих слов </a:t>
            </a:r>
            <a:r>
              <a:rPr kumimoji="0" lang="en-US" sz="3200" b="0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tele</a:t>
            </a:r>
            <a:r>
              <a:rPr kumimoji="0" lang="en-US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 – </a:t>
            </a:r>
            <a:r>
              <a:rPr kumimoji="0" lang="ru-RU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«далеко» и </a:t>
            </a:r>
            <a:r>
              <a:rPr kumimoji="0" lang="en-US" sz="3200" b="0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skopeo</a:t>
            </a:r>
            <a:r>
              <a:rPr kumimoji="0" lang="en-US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 – </a:t>
            </a:r>
            <a:r>
              <a:rPr lang="ru-RU" sz="3200" i="1" dirty="0" smtClean="0">
                <a:latin typeface="Tahoma" pitchFamily="34" charset="0"/>
                <a:ea typeface="+mj-ea"/>
                <a:cs typeface="Tahoma" pitchFamily="34" charset="0"/>
              </a:rPr>
              <a:t>«смотрю».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42852"/>
            <a:ext cx="8429684" cy="635798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Tahoma" pitchFamily="34" charset="0"/>
                <a:cs typeface="Tahoma" pitchFamily="34" charset="0"/>
              </a:rPr>
              <a:t>Характеристики телескопа:</a:t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>1. </a:t>
            </a:r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Проницающая сила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> характеризует возможность разглядеть в телескоп слабые объекты.</a:t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cs typeface="Tahoma" pitchFamily="34" charset="0"/>
              </a:rPr>
              <a:t>2. </a:t>
            </a:r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Разрешающая способность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> характеризует возможность различать в телескоп мелкие детали наблюдаемого объекта.</a:t>
            </a:r>
            <a:endParaRPr lang="ru-RU" sz="32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429684" cy="1714512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latin typeface="Tahoma" pitchFamily="34" charset="0"/>
                <a:cs typeface="Tahoma" pitchFamily="34" charset="0"/>
              </a:rPr>
              <a:t>Если в качестве объектива используется линза – это </a:t>
            </a:r>
            <a:r>
              <a:rPr lang="ru-RU" sz="3200" b="1" i="1" dirty="0" smtClean="0">
                <a:latin typeface="Tahoma" pitchFamily="34" charset="0"/>
                <a:cs typeface="Tahoma" pitchFamily="34" charset="0"/>
              </a:rPr>
              <a:t>телескоп-рефрактор</a:t>
            </a:r>
            <a:r>
              <a:rPr lang="ru-RU" sz="3200" i="1" dirty="0" smtClean="0">
                <a:latin typeface="Tahoma" pitchFamily="34" charset="0"/>
                <a:cs typeface="Tahoma" pitchFamily="34" charset="0"/>
              </a:rPr>
              <a:t>.</a:t>
            </a:r>
            <a:r>
              <a:rPr lang="ru-RU" sz="3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cs typeface="Tahoma" pitchFamily="34" charset="0"/>
              </a:rPr>
            </a:br>
            <a:endParaRPr lang="ru-RU" sz="32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7" name="Рисунок 6" descr="телескоп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14" y="2214554"/>
            <a:ext cx="4548824" cy="3500462"/>
          </a:xfrm>
          <a:prstGeom prst="rect">
            <a:avLst/>
          </a:prstGeom>
        </p:spPr>
      </p:pic>
      <p:pic>
        <p:nvPicPr>
          <p:cNvPr id="8" name="Рисунок 7" descr="телескоп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62" y="1857388"/>
            <a:ext cx="4286256" cy="42862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474</TotalTime>
  <Words>105</Words>
  <Application>Microsoft Office PowerPoint</Application>
  <PresentationFormat>Экран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ВВЕДЕНИЕ В АСТРОНОМИЮ</vt:lpstr>
      <vt:lpstr>Астрономия – наука, изучающая движение, строение, происхождение и развитие небесных тел и их систем.  Термин «астрономия» происходит от греческих слов astron – «звезда» и nomos – «закон».</vt:lpstr>
      <vt:lpstr>Этапы развития астрономии  Древнейший: 1. Античная астрономия (до н.э.) 2. Дотелескопический (н.э. – 1610 г.) Классический: 3. Телескопический (1610 – 1814 гг.) 4. Спектроскопический (1814 – 1900 гг.) 5. Современный (1900 г. – н.в.)</vt:lpstr>
      <vt:lpstr>Особенности астрономии как науки:  1. Основной источник информации в астрономии – наблюдения.  2. Значительная продолжительность изучаемых в астрономии явлений.  3. Необходимость указывать положение небесных тел в пространстве и невозможность определить сразу, какое находится ближе, а какое дальше.</vt:lpstr>
      <vt:lpstr>Небесная сфера </vt:lpstr>
      <vt:lpstr>Система горизонтальных координат </vt:lpstr>
      <vt:lpstr>Основным прибором, используемым в астрономии для наблюдений, является телескоп.</vt:lpstr>
      <vt:lpstr>Характеристики телескопа:  1. Проницающая сила характеризует возможность разглядеть в телескоп слабые объекты.  2. Разрешающая способность характеризует возможность различать в телескоп мелкие детали наблюдаемого объекта.</vt:lpstr>
      <vt:lpstr>Если в качестве объектива используется линза – это телескоп-рефрактор. </vt:lpstr>
      <vt:lpstr>Если в качестве объектива используется зеркало – это телескоп-рефлектор. </vt:lpstr>
      <vt:lpstr>Радиотелескопы</vt:lpstr>
      <vt:lpstr>Космические телескопы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 характеристики  звезд</dc:title>
  <dc:creator>Boris</dc:creator>
  <cp:lastModifiedBy>Boris</cp:lastModifiedBy>
  <cp:revision>81</cp:revision>
  <dcterms:created xsi:type="dcterms:W3CDTF">2019-11-06T16:30:25Z</dcterms:created>
  <dcterms:modified xsi:type="dcterms:W3CDTF">2020-10-29T16:42:05Z</dcterms:modified>
</cp:coreProperties>
</file>