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CC"/>
    <a:srgbClr val="99FF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6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1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8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7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324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8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4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4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7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5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25208-35FB-4681-8F60-CAA0CA4D294F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60172-B631-4F0C-AA08-7BB0DC4C89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5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toFtrgO4VQ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youtube.com/watch?v=5rySEnkazfA" TargetMode="External"/><Relationship Id="rId4" Type="http://schemas.openxmlformats.org/officeDocument/2006/relationships/hyperlink" Target="https://www.youtube.com/watch?v=WdqplwEx4IQ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58000"/>
          </a:xfrm>
        </p:spPr>
        <p:txBody>
          <a:bodyPr>
            <a:normAutofit/>
          </a:bodyPr>
          <a:lstStyle/>
          <a:p>
            <a:pPr marL="12700" indent="437515" algn="ctr">
              <a:spcAft>
                <a:spcPts val="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Муниципальное бюджетное дошкольное образовательное учреждение </a:t>
            </a:r>
            <a:b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детский сад комбинированного №33 «Земляничка»</a:t>
            </a:r>
            <a:r>
              <a:rPr lang="ru-RU" sz="7200" dirty="0">
                <a:latin typeface="Times New Roman"/>
                <a:ea typeface="Times New Roman"/>
              </a:rPr>
              <a:t/>
            </a:r>
            <a:br>
              <a:rPr lang="ru-RU" sz="7200" dirty="0">
                <a:latin typeface="Times New Roman"/>
                <a:ea typeface="Times New Roman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b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4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интернете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старшего дошкольного 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200" b="1" i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лолол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возраста </a:t>
            </a:r>
            <a:r>
              <a:rPr lang="ru-RU" sz="32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(5-6 лет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82" y="1576544"/>
            <a:ext cx="4357076" cy="378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402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в интернете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963" y="1076990"/>
            <a:ext cx="7457161" cy="4565876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3"/>
          </p:cNvPr>
          <p:cNvSpPr/>
          <p:nvPr/>
        </p:nvSpPr>
        <p:spPr>
          <a:xfrm>
            <a:off x="851770" y="1215025"/>
            <a:ext cx="1841326" cy="9895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www.youtube.com/watch?v=MtoFtrgO4VQ</a:t>
            </a:r>
            <a:endParaRPr lang="ru-RU" sz="1400" dirty="0" smtClean="0"/>
          </a:p>
          <a:p>
            <a:pPr algn="ct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Тайный друг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989" y="1490597"/>
            <a:ext cx="26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8033" y="2580362"/>
            <a:ext cx="1835063" cy="1077238"/>
          </a:xfrm>
          <a:prstGeom prst="round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www.youtube.com/watch?v=WdqplwEx4IQ</a:t>
            </a:r>
            <a:endParaRPr lang="ru-RU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Болтун</a:t>
            </a:r>
          </a:p>
          <a:p>
            <a:pPr algn="ctr"/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988" y="2771476"/>
            <a:ext cx="263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8033" y="4073047"/>
            <a:ext cx="1835063" cy="977030"/>
          </a:xfrm>
          <a:prstGeom prst="round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www.youtube.com/watch?v=5rySEnkazfA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 покупок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354" y="4393411"/>
            <a:ext cx="26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0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243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или против»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2043" y="1325563"/>
            <a:ext cx="599974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посещайте сайты, соответствующие вашему возрасту;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не сообщайте лишнюю информацию;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сообщайте свои личные данные: домашний адрес, адрес электронной почты, пароль</a:t>
            </a:r>
            <a:r>
              <a:rPr lang="ru-RU" sz="2200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просматривайте все неопознанные ссылки и сообщения;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200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не встречайтесь </a:t>
            </a: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людьми, с которыми познакомились в сети Интернет, без контроля взрослых;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не доверяйте незнакомым людям;</a:t>
            </a:r>
            <a:b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200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общайтесь вежливо не употребляя плохих слов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8" y="1325563"/>
            <a:ext cx="5374105" cy="48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48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326" y="5532437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свидания!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747" y="282657"/>
            <a:ext cx="5249780" cy="524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36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6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«Угадай-ка»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445" y="1325563"/>
            <a:ext cx="7419109" cy="544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00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430" y="207911"/>
            <a:ext cx="5524811" cy="644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381000"/>
            <a:ext cx="85725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56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95" y="263358"/>
            <a:ext cx="7764380" cy="638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82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63" y="284747"/>
            <a:ext cx="6320589" cy="632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6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816" y="1102895"/>
            <a:ext cx="523036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18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«интернет»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516" y="1100972"/>
            <a:ext cx="5764967" cy="553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1928</TotalTime>
  <Words>50</Words>
  <Application>Microsoft Office PowerPoint</Application>
  <PresentationFormat>Произвольный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образовательное учреждение  детский сад комбинированного №33 «Земляничка»                       Правила безопасного                                                                      поведения в интернете                          для детей старшего дошкольного                        лолол                    возраста (5-6 лет)   </vt:lpstr>
      <vt:lpstr>Презентация PowerPoint</vt:lpstr>
      <vt:lpstr>«Угадай-ка»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</vt:lpstr>
      <vt:lpstr>Что такое «интернет»</vt:lpstr>
      <vt:lpstr>Угрозы в интернете</vt:lpstr>
      <vt:lpstr>«За или против»</vt:lpstr>
      <vt:lpstr>До свидания!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безопасного поведения в интернете для детей старшего дошкольного возраста (5-6 лет)   Разработала воспитатель Сигаева А.А.</dc:title>
  <dc:creator>Алена-Макуха</dc:creator>
  <cp:lastModifiedBy>sadik</cp:lastModifiedBy>
  <cp:revision>13</cp:revision>
  <dcterms:created xsi:type="dcterms:W3CDTF">2020-11-22T03:37:02Z</dcterms:created>
  <dcterms:modified xsi:type="dcterms:W3CDTF">2021-12-07T13:18:14Z</dcterms:modified>
</cp:coreProperties>
</file>