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78" r:id="rId2"/>
    <p:sldId id="290" r:id="rId3"/>
    <p:sldId id="281" r:id="rId4"/>
    <p:sldId id="286" r:id="rId5"/>
    <p:sldId id="285" r:id="rId6"/>
    <p:sldId id="284" r:id="rId7"/>
    <p:sldId id="287" r:id="rId8"/>
    <p:sldId id="288" r:id="rId9"/>
    <p:sldId id="28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C9D9C-9DD9-4E0D-846E-5CFA51C1702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BA783-2078-43E6-8794-B1EB70F85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49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368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757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2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9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2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878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5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0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93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58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37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6BD4C-8ACF-4063-98E9-5C48CE82E8A6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0738E-D5FA-4B37-88EB-E1686F95CD8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3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3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9051" y="464772"/>
            <a:ext cx="10414861" cy="4221971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Опытно-исследовательский проект: </a:t>
            </a:r>
            <a:br>
              <a:rPr lang="ru-RU" sz="4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растёт на нашей клумбе?» </a:t>
            </a:r>
            <a:b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ростом садовых цветов)</a:t>
            </a:r>
            <a:b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11 ГБДОУ д/с№111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4481" y="4968929"/>
            <a:ext cx="9779431" cy="1425844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проекта: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Хохлова Маргарита Сергеевна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Дегтярева Ольга Владимировна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20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916" y="495945"/>
            <a:ext cx="11081288" cy="6857999"/>
          </a:xfrm>
        </p:spPr>
        <p:txBody>
          <a:bodyPr>
            <a:noAutofit/>
          </a:bodyPr>
          <a:lstStyle/>
          <a:p>
            <a:r>
              <a:rPr lang="ru-RU" sz="28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проведения заключается в соответствии с лексической темой «Садовые цветы», приобщении детей к совместному труду и бережному отношению к природе.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направленность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каждый ребёнок может принять активное участие в наблюдении за ростом садовых растений на клумбе, в уходе за ними. 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знания детей о садовых растениях, правилах ухода за ними.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углублять представления о садовых растениях, учить правильно ухаживать за ними, закреплять знания об особенностях их строения, познакомить с элементами ландшафтного дизайна, развивать познавательную активность.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</a:t>
            </a: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диалогическую речь, продолжать обогащать и активизировать словарь детей, упражнять в образовании однокоренных слов, в употреблении предлогов.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опытно-исследовательской деятельности, бережное отношение ко всему живому, желание ухаживать за растениями. Воспитывать умение работать в команде.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1101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285" y="898902"/>
            <a:ext cx="9113004" cy="5439904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работа: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«Садовые цветы, их внешний вид и строение», целевая прогулка к клумбам вокруг детского сада. Чтение художественной литературы: С.Георгиев «Бабушкин садик», Г.Сапгир «Садовник», А.Фет «Георгины». Разучивание стихов (мнемотехника), загадок. Дидактические игры: «Разложи цветы на полянки», «Декоративные росписи: гжель, жостовская» (пазлы), лото «во садули, в огороде» 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группы, родители, руководители проекта.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практической деятельности: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грабли, совочки, лейки с водой, вёдра для камешков.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приёмы: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показ, объяснение, художественное слово, вопросы, практическая деятельность.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374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078" y="443570"/>
            <a:ext cx="10515600" cy="843743"/>
          </a:xfrm>
        </p:spPr>
        <p:txBody>
          <a:bodyPr>
            <a:normAutofit/>
          </a:bodyPr>
          <a:lstStyle/>
          <a:p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этап: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– садовые цветы, их названия, строение, этапы роста, изучение схемы посадки.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894" y="2929973"/>
            <a:ext cx="4483209" cy="22492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3" b="-472"/>
          <a:stretch/>
        </p:blipFill>
        <p:spPr>
          <a:xfrm rot="5400000">
            <a:off x="1105172" y="1920600"/>
            <a:ext cx="2036191" cy="223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57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209" y="584275"/>
            <a:ext cx="10817817" cy="588936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этап: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работа, чтение художественной литературы, разучивание стихов (мнемотехника), загадки, изучение схемы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посадки.</a:t>
            </a:r>
            <a:endParaRPr lang="ru-RU" sz="27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597" y="1834476"/>
            <a:ext cx="2474010" cy="30605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6332" y="2389767"/>
            <a:ext cx="5115486" cy="255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69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61" y="446922"/>
            <a:ext cx="11608230" cy="1154465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этап: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прогулка к клумбе - наблюдение за побегами, бутонами (нарциссы, тюльпаны, примула,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незабудки),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способы ухода – рыхление граблями, полив, выкладывание камешков для ландшафтного дизайна.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4715" y="2746775"/>
            <a:ext cx="3663747" cy="27408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4730" y="2746775"/>
            <a:ext cx="4482719" cy="274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68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871" y="309967"/>
            <a:ext cx="10795862" cy="1177870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этап: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использование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 – «Разложи цветы на полянки», пазлы – «декоративные росписи – гжель, жостовская» . Аппликация, рисование – садовые цветы.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7871" y="2913683"/>
            <a:ext cx="4625464" cy="2636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1796" y="2377784"/>
            <a:ext cx="4422689" cy="350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11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791" y="437983"/>
            <a:ext cx="5202072" cy="2770067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этап: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родителей: создание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книжек-малышек: сказки придуманные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b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использованием элементов ТРИЗ – кубики-подсказки) родители помогли творчески оформить книжки.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Изготовление поделок родителей с детьми.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390166" y="1850999"/>
            <a:ext cx="4072434" cy="33998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2893" y="3429057"/>
            <a:ext cx="5577730" cy="330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71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906" y="372327"/>
            <a:ext cx="8965372" cy="626767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этап: </a:t>
            </a:r>
            <a:r>
              <a:rPr lang="ru-RU" sz="27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прогулка к клумбе, наблюдение за распустившимися цветами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5170" y="960811"/>
            <a:ext cx="7484390" cy="87838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клумба – загляденье! Полюбуйтесь на неё!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 настроенье всем, кто к ней ни подойдёт!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4536" y="2692036"/>
            <a:ext cx="5377912" cy="284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781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269</Words>
  <Application>Microsoft Office PowerPoint</Application>
  <PresentationFormat>Широкоэкранный</PresentationFormat>
  <Paragraphs>14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Опытно-исследовательский проект:   «Что растёт на нашей клумбе?»  (наблюдение за ростом садовых цветов)   Подготовительная группа 11 ГБДОУ д/с№111  </vt:lpstr>
      <vt:lpstr>Актуальность проведения заключается в соответствии с лексической темой «Садовые цветы», приобщении детей к совместному труду и бережному отношению к природе. Практическая направленность заключается в том, что каждый ребёнок может принять активное участие в наблюдении за ростом садовых растений на клумбе, в уходе за ними.  Цель: обогатить знания детей о садовых растениях, правилах ухода за ними. Задачи:  Образовательные: расширять и углублять представления о садовых растениях, учить правильно ухаживать за ними, закреплять знания об особенностях их строения, познакомить с элементами ландшафтного дизайна, развивать познавательную активность. Коррекционные: развивать диалогическую речь, продолжать обогащать и активизировать словарь детей, упражнять в образовании однокоренных слов, в употреблении предлогов. Воспитательные: воспитывать интерес к опытно-исследовательской деятельности, бережное отношение ко всему живому, желание ухаживать за растениями. Воспитывать умение работать в команде. </vt:lpstr>
      <vt:lpstr>Подготовительная работа: беседа с детьми «Садовые цветы, их внешний вид и строение», целевая прогулка к клумбам вокруг детского сада. Чтение художественной литературы: С.Георгиев «Бабушкин садик», Г.Сапгир «Садовник», А.Фет «Георгины». Разучивание стихов (мнемотехника), загадок. Дидактические игры: «Разложи цветы на полянки», «Декоративные росписи: гжель, жостовская» (пазлы), лото «во садули, в огороде»   Участники проекта: воспитанники группы, родители, руководители проекта.  Оборудование для практической деятельности: грабли, совочки, лейки с водой, вёдра для камешков.  Методы и приёмы: показ, объяснение, художественное слово, вопросы, практическая деятельность. </vt:lpstr>
      <vt:lpstr>Первый этап: рассматривание иллюстраций – садовые цветы, их названия, строение, этапы роста, изучение схемы посадки.</vt:lpstr>
      <vt:lpstr>Второй этап: словарная работа, чтение художественной литературы, разучивание стихов (мнемотехника), загадки, изучение схемы посадки.</vt:lpstr>
      <vt:lpstr>Третий этап: целевая прогулка к клумбе - наблюдение за побегами, бутонами (нарциссы, тюльпаны, примула, незабудки), практические способы ухода – рыхление граблями, полив, выкладывание камешков для ландшафтного дизайна. </vt:lpstr>
      <vt:lpstr>Четвёртый этап: изобразительная деятельность: использование дидактических игр – «Разложи цветы на полянки», пазлы – «декоративные росписи – гжель, жостовская» . Аппликация, рисование – садовые цветы.</vt:lpstr>
      <vt:lpstr>Пятый этап: участие родителей: создание книжек-малышек: сказки придуманные детьми  (с использованием элементов ТРИЗ – кубики-подсказки) родители помогли творчески оформить книжки.    Изготовление поделок родителей с детьми.</vt:lpstr>
      <vt:lpstr>Шестой этап: целевая прогулка к клумбе, наблюдение за распустившимися цветами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</dc:creator>
  <cp:lastModifiedBy>User</cp:lastModifiedBy>
  <cp:revision>64</cp:revision>
  <dcterms:created xsi:type="dcterms:W3CDTF">2018-11-25T09:36:00Z</dcterms:created>
  <dcterms:modified xsi:type="dcterms:W3CDTF">2022-05-04T16:49:08Z</dcterms:modified>
</cp:coreProperties>
</file>