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image/vnd.ms-photo" Extension="wdp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ms-powerpoint.changesinfo+xml" PartName="/ppt/changesInfos/changesInfo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9" r:id="rId4"/>
    <p:sldId id="261" r:id="rId5"/>
    <p:sldId id="262" r:id="rId6"/>
    <p:sldId id="265" r:id="rId7"/>
    <p:sldId id="266" r:id="rId8"/>
    <p:sldId id="264" r:id="rId9"/>
    <p:sldId id="258" r:id="rId10"/>
    <p:sldId id="268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6CD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64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Юлия Александренко" userId="486ce8af78ed4c00" providerId="LiveId" clId="{841F5113-C8E9-4287-87CB-BACD91F3B46F}"/>
    <pc:docChg chg="modSld">
      <pc:chgData name="Юлия Александренко" userId="486ce8af78ed4c00" providerId="LiveId" clId="{841F5113-C8E9-4287-87CB-BACD91F3B46F}" dt="2022-01-23T15:05:47.343" v="0" actId="20577"/>
      <pc:docMkLst>
        <pc:docMk/>
      </pc:docMkLst>
      <pc:sldChg chg="modSp mod">
        <pc:chgData name="Юлия Александренко" userId="486ce8af78ed4c00" providerId="LiveId" clId="{841F5113-C8E9-4287-87CB-BACD91F3B46F}" dt="2022-01-23T15:05:47.343" v="0" actId="20577"/>
        <pc:sldMkLst>
          <pc:docMk/>
          <pc:sldMk cId="140157131" sldId="262"/>
        </pc:sldMkLst>
        <pc:spChg chg="mod">
          <ac:chgData name="Юлия Александренко" userId="486ce8af78ed4c00" providerId="LiveId" clId="{841F5113-C8E9-4287-87CB-BACD91F3B46F}" dt="2022-01-23T15:05:47.343" v="0" actId="20577"/>
          <ac:spMkLst>
            <pc:docMk/>
            <pc:sldMk cId="140157131" sldId="262"/>
            <ac:spMk id="3" creationId="{00000000-0000-0000-0000-000000000000}"/>
          </ac:spMkLst>
        </pc:spChg>
      </pc:sldChg>
    </pc:docChg>
  </pc:docChgLst>
  <pc:docChgLst>
    <pc:chgData name="Юлия Александренко" userId="486ce8af78ed4c00" providerId="LiveId" clId="{226033A7-0678-4FC9-810C-BE4134C85EDF}"/>
    <pc:docChg chg="modSld">
      <pc:chgData name="Юлия Александренко" userId="486ce8af78ed4c00" providerId="LiveId" clId="{226033A7-0678-4FC9-810C-BE4134C85EDF}" dt="2022-01-23T15:05:22.523" v="1" actId="20577"/>
      <pc:docMkLst>
        <pc:docMk/>
      </pc:docMkLst>
      <pc:sldChg chg="modSp mod">
        <pc:chgData name="Юлия Александренко" userId="486ce8af78ed4c00" providerId="LiveId" clId="{226033A7-0678-4FC9-810C-BE4134C85EDF}" dt="2022-01-23T15:05:22.523" v="1" actId="20577"/>
        <pc:sldMkLst>
          <pc:docMk/>
          <pc:sldMk cId="2440612736" sldId="256"/>
        </pc:sldMkLst>
        <pc:spChg chg="mod">
          <ac:chgData name="Юлия Александренко" userId="486ce8af78ed4c00" providerId="LiveId" clId="{226033A7-0678-4FC9-810C-BE4134C85EDF}" dt="2022-01-23T15:05:22.523" v="1" actId="20577"/>
          <ac:spMkLst>
            <pc:docMk/>
            <pc:sldMk cId="2440612736" sldId="256"/>
            <ac:spMk id="2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3" Target="../media/hdphoto1.wdp" Type="http://schemas.microsoft.com/office/2007/relationships/hdphoto"/><Relationship Id="rId2" Target="../media/image2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 ?><Relationships xmlns="http://schemas.openxmlformats.org/package/2006/relationships"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.xml.rels><?xml version="1.0" encoding="UTF-8" standalone="yes" ?><Relationships xmlns="http://schemas.openxmlformats.org/package/2006/relationships"><Relationship Id="rId2" Target="../media/image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 ?><Relationships xmlns="http://schemas.openxmlformats.org/package/2006/relationships"><Relationship Id="rId3" Target="../media/image6.jpeg" Type="http://schemas.openxmlformats.org/officeDocument/2006/relationships/image"/><Relationship Id="rId2" Target="../media/image5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2" Target="../media/image7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 ?><Relationships xmlns="http://schemas.openxmlformats.org/package/2006/relationships"><Relationship Id="rId2" Target="../media/image9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47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2088" y="-43057"/>
            <a:ext cx="10404648" cy="6928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0040" y="3284984"/>
            <a:ext cx="7772400" cy="1728193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txBody>
          <a:bodyPr>
            <a:noAutofit/>
          </a:bodyPr>
          <a:lstStyle/>
          <a:p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Финансовая грамотность детей дошкольного возраста</a:t>
            </a:r>
            <a:br>
              <a:rPr lang="ru-RU"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06127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8D1960-A83D-4BA4-BC1B-EE526B67C2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Список литературы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B300BF9-3C2C-4D99-8087-2ADF8B734C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2276872"/>
            <a:ext cx="8686800" cy="5069160"/>
          </a:xfrm>
        </p:spPr>
        <p:txBody>
          <a:bodyPr/>
          <a:lstStyle/>
          <a:p>
            <a:pPr marL="342900" lvl="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ru-RU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Заикина Е.Н. Опыт работы по формированию финансовой грамотности у дошкольников // Педагогический поиск. 2021. № 2.     С. 8-10.</a:t>
            </a:r>
            <a:endParaRPr lang="ru-RU" sz="18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ru-RU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Сизоненко О.А. Формирование финансовой грамотности у дошкольников // Студенческий электронный журнал </a:t>
            </a:r>
            <a:r>
              <a:rPr lang="ru-RU" sz="1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СтРИЖ</a:t>
            </a:r>
            <a:r>
              <a:rPr lang="ru-RU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2021. № 4 (39). С. 107-109.</a:t>
            </a:r>
            <a:endParaRPr lang="ru-RU" sz="18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sz="1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Чувакова</a:t>
            </a:r>
            <a:r>
              <a:rPr lang="ru-RU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В.В. Основы финансовой грамотности как средство развития современного дошкольника // Вестник научных конференций.  2021. № 9-2 (73). С. 114-116.</a:t>
            </a:r>
            <a:endParaRPr lang="ru-RU" sz="18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4667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2550604"/>
            <a:ext cx="8229600" cy="175679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6178690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i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Финансовая грамотность </a:t>
            </a:r>
            <a:r>
              <a:rPr lang="ru-RU" sz="28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это способность человека управлять своими доходами и расходами, принимать правильные решения по распределению денежных средств и грамотно их приумножать.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708920"/>
            <a:ext cx="5724636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80525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соседними углами 3"/>
          <p:cNvSpPr/>
          <p:nvPr/>
        </p:nvSpPr>
        <p:spPr>
          <a:xfrm>
            <a:off x="395536" y="476672"/>
            <a:ext cx="8352928" cy="1944216"/>
          </a:xfrm>
          <a:prstGeom prst="round2Same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59221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Одна из задач дошкольного учреждения – дать детям простые экономические знания, сформировать бережное и экономное отношение детей к деньгам, подсказать, как обращаться с ними, накапливать, тратить и вкладывать.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640709"/>
            <a:ext cx="5832648" cy="38846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36180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440160"/>
            <a:ext cx="8229600" cy="980728"/>
          </a:xfrm>
        </p:spPr>
        <p:txBody>
          <a:bodyPr>
            <a:normAutofit fontScale="90000"/>
          </a:bodyPr>
          <a:lstStyle/>
          <a:p>
            <a:br>
              <a:rPr lang="ru-RU" sz="4000" dirty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Для каждого дошкольного возраста свойственны свои особенности</a:t>
            </a:r>
            <a:br>
              <a:rPr lang="ru-RU" sz="4000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855365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  В возрасте 4 лет приходит понимание операций обмена.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  В возрасте 5 лет дети уже осознают идею сбережений.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  В возрасте 6-7 лет дети соотносят доход с ценой на товар, узнают, что деньги служат средством обмена товарами между людьми.</a:t>
            </a: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97714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68760"/>
            <a:ext cx="8229600" cy="1143000"/>
          </a:xfrm>
        </p:spPr>
        <p:txBody>
          <a:bodyPr>
            <a:noAutofit/>
          </a:bodyPr>
          <a:lstStyle/>
          <a:p>
            <a:br>
              <a:rPr lang="ru-RU" sz="4000" dirty="0">
                <a:latin typeface="Times New Roman" pitchFamily="18" charset="0"/>
                <a:cs typeface="Times New Roman" pitchFamily="18" charset="0"/>
              </a:rPr>
            </a:br>
            <a:br>
              <a:rPr lang="ru-RU" sz="40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Необходимо обучить дошкольников следующему:</a:t>
            </a:r>
            <a:br>
              <a:rPr lang="ru-RU" sz="4000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772816"/>
            <a:ext cx="8208912" cy="3273227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 такое деньги, какие они бывают;</a:t>
            </a:r>
          </a:p>
          <a:p>
            <a:pPr>
              <a:buFont typeface="Wingdings" pitchFamily="2" charset="2"/>
              <a:buChar char="ü"/>
            </a:pPr>
            <a:r>
              <a:rPr 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 такое «необходимые покупки» и «желаемые покупки»;</a:t>
            </a:r>
          </a:p>
          <a:p>
            <a:pPr>
              <a:buFont typeface="Wingdings" pitchFamily="2" charset="2"/>
              <a:buChar char="ü"/>
            </a:pPr>
            <a:r>
              <a:rPr 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 такое </a:t>
            </a:r>
            <a:r>
              <a:rPr lang="ru-RU"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карманные деньги; </a:t>
            </a:r>
            <a:r>
              <a:rPr 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банковская пластиковая карта;</a:t>
            </a:r>
          </a:p>
          <a:p>
            <a:pPr>
              <a:buFont typeface="Wingdings" pitchFamily="2" charset="2"/>
              <a:buChar char="ü"/>
            </a:pPr>
            <a:r>
              <a:rPr 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планировать свои расходы;</a:t>
            </a:r>
          </a:p>
          <a:p>
            <a:pPr>
              <a:buFont typeface="Wingdings" pitchFamily="2" charset="2"/>
              <a:buChar char="ü"/>
            </a:pPr>
            <a:r>
              <a:rPr 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техника безопасности использования банковских карт. </a:t>
            </a: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77072"/>
            <a:ext cx="4230920" cy="24208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895762"/>
            <a:ext cx="3836763" cy="25575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1571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2320" y="4221088"/>
            <a:ext cx="2482168" cy="26497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9816"/>
            <a:ext cx="8229600" cy="1143000"/>
          </a:xfrm>
        </p:spPr>
        <p:txBody>
          <a:bodyPr>
            <a:normAutofit fontScale="90000"/>
          </a:bodyPr>
          <a:lstStyle/>
          <a:p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Игра «Груша-яблоко»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279301"/>
            <a:ext cx="8640960" cy="4813995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3100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3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Научить планировать заранее свои финансовые расходы.</a:t>
            </a:r>
          </a:p>
          <a:p>
            <a:pPr marL="0" indent="0">
              <a:buNone/>
            </a:pPr>
            <a:br>
              <a:rPr lang="ru-RU" sz="3100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Материал: </a:t>
            </a:r>
            <a:r>
              <a:rPr lang="ru-RU" sz="3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Бумага, карандаши, ножницы.</a:t>
            </a:r>
          </a:p>
          <a:p>
            <a:pPr marL="0" indent="0">
              <a:buNone/>
            </a:pPr>
            <a:br>
              <a:rPr lang="ru-RU" sz="3100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Ход игры:</a:t>
            </a:r>
            <a:r>
              <a:rPr lang="ru-RU" sz="3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Предложите ребенку нарисовать на одной стороне бумаги грушу. Когда рисунок закончен, предложите нарисовать на оборотной стороне листа яблоко. Когда завершены оба рисунка, дайте ребенку в руки ножницы и попросите вырезать для вас и грушу, и яблоко. Увидев замешательство, объясните, что, конечно, это невозможно. Потому что лист бумаги один, и если мы изначально хотели вырезать два рисунка, необходимо было заранее спланировать место на бумаге.</a:t>
            </a:r>
          </a:p>
          <a:p>
            <a:pPr marL="0" indent="0">
              <a:buNone/>
            </a:pPr>
            <a:br>
              <a:rPr lang="ru-RU" sz="31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Так и с деньгами: их нужно планировать заранее.</a:t>
            </a: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02171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780928"/>
            <a:ext cx="4032448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rmAutofit fontScale="90000"/>
          </a:bodyPr>
          <a:lstStyle/>
          <a:p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Игра «Нужно – не нужно»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268760"/>
            <a:ext cx="5904656" cy="500141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200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Уточнить знания детей о необходимых и желаемых покупках;</a:t>
            </a:r>
          </a:p>
          <a:p>
            <a:pPr marL="0" indent="0">
              <a:buNone/>
            </a:pPr>
            <a:br>
              <a:rPr lang="ru-RU" sz="2200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Материал:</a:t>
            </a:r>
            <a:r>
              <a:rPr 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Карточки с изображением необходимых предметов (таких как хлеб, носки и т.д.). И тех, без которых можно вполне обойтись (жвачка, раскраска и т.д.)</a:t>
            </a:r>
          </a:p>
          <a:p>
            <a:pPr marL="0" indent="0">
              <a:buNone/>
            </a:pPr>
            <a:br>
              <a:rPr lang="ru-RU" sz="2200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Ход игры: </a:t>
            </a:r>
            <a:r>
              <a:rPr 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Дети рассматривают карточки, называют предметы и относят их к необходимым или желаемым покупкам, без которых можно и обойтись.</a:t>
            </a:r>
          </a:p>
          <a:p>
            <a:pPr marL="0" indent="0">
              <a:buNone/>
            </a:pPr>
            <a:br>
              <a:rPr lang="ru-RU" sz="22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Таким образом, ребенок будет обдумывать свой выбор в покупке чего-либо и делать вывод, нуждается ли он в этом товаре или нет.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19552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Что должен знать ребенок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259632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Знания о деньгах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Знания о потребностях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Знания о товаре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Знания о труде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 Знания о бюджете</a:t>
            </a: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3883" y="2683562"/>
            <a:ext cx="5006589" cy="3337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85566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3187"/>
            <a:ext cx="8229600" cy="114300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Рекомендации по формированию разумного отношения к денежным средствам у детей дошкольного возраста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83357"/>
            <a:ext cx="8579296" cy="4813995"/>
          </a:xfrm>
        </p:spPr>
        <p:txBody>
          <a:bodyPr>
            <a:normAutofit fontScale="70000" lnSpcReduction="20000"/>
          </a:bodyPr>
          <a:lstStyle/>
          <a:p>
            <a:pPr>
              <a:buFont typeface="Wingdings" pitchFamily="2" charset="2"/>
              <a:buChar char="q"/>
            </a:pPr>
            <a:r>
              <a:rPr lang="ru-RU" sz="29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Необходимо заранее обговаривать с ребенком сумму карманных денег.</a:t>
            </a:r>
          </a:p>
          <a:p>
            <a:pPr>
              <a:buFont typeface="Wingdings" pitchFamily="2" charset="2"/>
              <a:buChar char="q"/>
            </a:pPr>
            <a:r>
              <a:rPr lang="ru-RU" sz="29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Следует провести беседу о защите денег.</a:t>
            </a:r>
          </a:p>
          <a:p>
            <a:pPr>
              <a:buFont typeface="Wingdings" pitchFamily="2" charset="2"/>
              <a:buChar char="q"/>
            </a:pPr>
            <a:r>
              <a:rPr lang="ru-RU" sz="29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того, чтобы ребенок дошкольного возраста научился управлять личными финансами, родителям необходимо составить вместе с ним финансовый план, где будут прописаны все доходы и расходы. </a:t>
            </a:r>
          </a:p>
          <a:p>
            <a:pPr>
              <a:buFont typeface="Wingdings" pitchFamily="2" charset="2"/>
              <a:buChar char="q"/>
            </a:pPr>
            <a:r>
              <a:rPr lang="ru-RU" sz="29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Ребенок должен знать, что есть товары, которые ему ни в коем случае нельзя покупать даже если его кто-то об этом попросит.</a:t>
            </a:r>
          </a:p>
          <a:p>
            <a:pPr>
              <a:buFont typeface="Wingdings" pitchFamily="2" charset="2"/>
              <a:buChar char="q"/>
            </a:pPr>
            <a:r>
              <a:rPr lang="ru-RU" sz="29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Рекомендуется привлекать дошкольников к обсуждению семейного бюджета, планированию крупных покупок и отпуска. </a:t>
            </a:r>
          </a:p>
          <a:p>
            <a:pPr>
              <a:buFont typeface="Wingdings" pitchFamily="2" charset="2"/>
              <a:buChar char="q"/>
            </a:pPr>
            <a:r>
              <a:rPr lang="ru-RU" sz="29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 рекомендуется поощрять успехи ребенка деньгами. </a:t>
            </a:r>
          </a:p>
          <a:p>
            <a:pPr>
              <a:buFont typeface="Wingdings" pitchFamily="2" charset="2"/>
              <a:buChar char="q"/>
            </a:pPr>
            <a:r>
              <a:rPr lang="ru-RU" sz="29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Можно подарить ребенку копилку, чтобы он смог откладывать деньги на нужную ему вещь.</a:t>
            </a:r>
          </a:p>
          <a:p>
            <a:pPr>
              <a:buFont typeface="Wingdings" pitchFamily="2" charset="2"/>
              <a:buChar char="q"/>
            </a:pPr>
            <a:r>
              <a:rPr lang="ru-RU" sz="29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Необходимо решать проблемные ситуации вместе с ребенком, играть с ним в финансовые игры, читать познавательные истории. </a:t>
            </a: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214955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144</TotalTime>
  <Words>647</Words>
  <Application>Microsoft Office PowerPoint</Application>
  <PresentationFormat>Экран (4:3)</PresentationFormat>
  <Paragraphs>43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9" baseType="lpstr">
      <vt:lpstr>Arial</vt:lpstr>
      <vt:lpstr>Calibri</vt:lpstr>
      <vt:lpstr>Century Gothic</vt:lpstr>
      <vt:lpstr>Courier New</vt:lpstr>
      <vt:lpstr>Palatino Linotype</vt:lpstr>
      <vt:lpstr>Times New Roman</vt:lpstr>
      <vt:lpstr>Wingdings</vt:lpstr>
      <vt:lpstr>Исполнительная</vt:lpstr>
      <vt:lpstr>Финансовая грамотность детей дошкольного возраста </vt:lpstr>
      <vt:lpstr>Презентация PowerPoint</vt:lpstr>
      <vt:lpstr>Презентация PowerPoint</vt:lpstr>
      <vt:lpstr> Для каждого дошкольного возраста свойственны свои особенности </vt:lpstr>
      <vt:lpstr>  Необходимо обучить дошкольников следующему: </vt:lpstr>
      <vt:lpstr> Игра «Груша-яблоко» </vt:lpstr>
      <vt:lpstr>        Игра «Нужно – не нужно» </vt:lpstr>
      <vt:lpstr>Что должен знать ребенок</vt:lpstr>
      <vt:lpstr>Рекомендации по формированию разумного отношения к денежным средствам у детей дошкольного возраста</vt:lpstr>
      <vt:lpstr>Список литературы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Юлия Александренко</cp:lastModifiedBy>
  <cp:revision>39</cp:revision>
  <dcterms:created xsi:type="dcterms:W3CDTF">2022-01-20T13:38:13Z</dcterms:created>
  <dcterms:modified xsi:type="dcterms:W3CDTF">2022-01-23T15:05:51Z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454518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S9.1.4</vt:lpwstr>
  </property>
</Properties>
</file>