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D2AB"/>
    <a:srgbClr val="E3E3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4660"/>
  </p:normalViewPr>
  <p:slideViewPr>
    <p:cSldViewPr snapToGrid="0">
      <p:cViewPr varScale="1">
        <p:scale>
          <a:sx n="68" d="100"/>
          <a:sy n="68" d="100"/>
        </p:scale>
        <p:origin x="57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viewProps" Target="view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92E7-1341-49E3-96FE-E872EE9D61A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E6AAB-474F-4A7C-89E6-BA2C33E54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36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92E7-1341-49E3-96FE-E872EE9D61A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E6AAB-474F-4A7C-89E6-BA2C33E54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4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92E7-1341-49E3-96FE-E872EE9D61A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E6AAB-474F-4A7C-89E6-BA2C33E54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644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92E7-1341-49E3-96FE-E872EE9D61A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E6AAB-474F-4A7C-89E6-BA2C33E54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064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92E7-1341-49E3-96FE-E872EE9D61A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E6AAB-474F-4A7C-89E6-BA2C33E54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666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92E7-1341-49E3-96FE-E872EE9D61A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E6AAB-474F-4A7C-89E6-BA2C33E54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903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92E7-1341-49E3-96FE-E872EE9D61A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E6AAB-474F-4A7C-89E6-BA2C33E54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673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92E7-1341-49E3-96FE-E872EE9D61A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E6AAB-474F-4A7C-89E6-BA2C33E54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977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92E7-1341-49E3-96FE-E872EE9D61A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E6AAB-474F-4A7C-89E6-BA2C33E54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941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92E7-1341-49E3-96FE-E872EE9D61A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E6AAB-474F-4A7C-89E6-BA2C33E54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948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92E7-1341-49E3-96FE-E872EE9D61A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E6AAB-474F-4A7C-89E6-BA2C33E54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594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192E7-1341-49E3-96FE-E872EE9D61A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E6AAB-474F-4A7C-89E6-BA2C33E54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70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920" t="1515" r="1028" b="3039"/>
          <a:stretch/>
        </p:blipFill>
        <p:spPr>
          <a:xfrm>
            <a:off x="-137513" y="0"/>
            <a:ext cx="12453499" cy="6997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254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7781"/>
            <a:ext cx="12213300" cy="684606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8938" y="3160473"/>
            <a:ext cx="1371600" cy="497541"/>
          </a:xfrm>
          <a:prstGeom prst="rect">
            <a:avLst/>
          </a:prstGeom>
          <a:solidFill>
            <a:srgbClr val="E3E3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00150" lvl="2" indent="-285750" algn="ctr">
              <a:buFont typeface="Arial" panose="020B0604020202020204" pitchFamily="34" charset="0"/>
              <a:buChar char="•"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445455" y="3409243"/>
            <a:ext cx="126609" cy="12174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516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600" y="0"/>
            <a:ext cx="12234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301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34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788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488" t="2423" r="1135" b="3852"/>
          <a:stretch/>
        </p:blipFill>
        <p:spPr>
          <a:xfrm>
            <a:off x="0" y="0"/>
            <a:ext cx="12649107" cy="7019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066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506" t="1258" r="1" b="1256"/>
          <a:stretch/>
        </p:blipFill>
        <p:spPr>
          <a:xfrm>
            <a:off x="-237280" y="0"/>
            <a:ext cx="12661458" cy="7019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719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506" r="1"/>
          <a:stretch/>
        </p:blipFill>
        <p:spPr>
          <a:xfrm>
            <a:off x="19333" y="0"/>
            <a:ext cx="121726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952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34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071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300" y="0"/>
            <a:ext cx="12234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927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300" y="0"/>
            <a:ext cx="12234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059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300" y="11939"/>
            <a:ext cx="12213300" cy="6846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504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300" y="0"/>
            <a:ext cx="122346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78302" y="3038622"/>
            <a:ext cx="1463040" cy="211015"/>
          </a:xfrm>
          <a:prstGeom prst="rect">
            <a:avLst/>
          </a:prstGeom>
          <a:solidFill>
            <a:srgbClr val="ECD2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7443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Широкоэкранный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Неизвестный пользователь</cp:lastModifiedBy>
  <cp:revision>3</cp:revision>
  <dcterms:created xsi:type="dcterms:W3CDTF">2021-10-18T18:02:28Z</dcterms:created>
  <dcterms:modified xsi:type="dcterms:W3CDTF">2021-10-19T16:42:31Z</dcterms:modified>
</cp:coreProperties>
</file>