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E57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C71B52-32DD-45CF-A87C-106389FE448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F2CEC3-E70B-47C6-98C5-C11EF48A3889}">
      <dgm:prSet phldrT="[Текст]"/>
      <dgm:spPr/>
      <dgm:t>
        <a:bodyPr/>
        <a:lstStyle/>
        <a:p>
          <a:r>
            <a:rPr lang="ru-RU" dirty="0" smtClean="0"/>
            <a:t>Сбор информации о проблеме исследования</a:t>
          </a:r>
          <a:endParaRPr lang="ru-RU" dirty="0"/>
        </a:p>
      </dgm:t>
    </dgm:pt>
    <dgm:pt modelId="{5E69B129-E610-4808-B2D0-C50196CD61DE}" type="parTrans" cxnId="{3A5C2B3E-78DC-4C05-944A-7D1EBDADB023}">
      <dgm:prSet/>
      <dgm:spPr/>
      <dgm:t>
        <a:bodyPr/>
        <a:lstStyle/>
        <a:p>
          <a:endParaRPr lang="ru-RU"/>
        </a:p>
      </dgm:t>
    </dgm:pt>
    <dgm:pt modelId="{E3F5DB35-8DE1-4002-A341-5EB562A54288}" type="sibTrans" cxnId="{3A5C2B3E-78DC-4C05-944A-7D1EBDADB023}">
      <dgm:prSet/>
      <dgm:spPr/>
      <dgm:t>
        <a:bodyPr/>
        <a:lstStyle/>
        <a:p>
          <a:endParaRPr lang="ru-RU"/>
        </a:p>
      </dgm:t>
    </dgm:pt>
    <dgm:pt modelId="{D3ECE4A4-BE07-4FBD-A41F-A089D5FB6EEC}">
      <dgm:prSet phldrT="[Текст]"/>
      <dgm:spPr/>
      <dgm:t>
        <a:bodyPr/>
        <a:lstStyle/>
        <a:p>
          <a:r>
            <a:rPr lang="ru-RU" dirty="0" smtClean="0"/>
            <a:t>Изучение нормативно правовой  документации</a:t>
          </a:r>
          <a:endParaRPr lang="ru-RU" dirty="0"/>
        </a:p>
      </dgm:t>
    </dgm:pt>
    <dgm:pt modelId="{E4A9DE57-22C7-4984-8478-8C96D2A478A5}" type="parTrans" cxnId="{F651A9CA-10FD-447B-AD19-6F2C0320EE70}">
      <dgm:prSet/>
      <dgm:spPr/>
      <dgm:t>
        <a:bodyPr/>
        <a:lstStyle/>
        <a:p>
          <a:endParaRPr lang="ru-RU"/>
        </a:p>
      </dgm:t>
    </dgm:pt>
    <dgm:pt modelId="{89B5997B-183A-4AC9-8749-98950DE1C816}" type="sibTrans" cxnId="{F651A9CA-10FD-447B-AD19-6F2C0320EE70}">
      <dgm:prSet/>
      <dgm:spPr/>
      <dgm:t>
        <a:bodyPr/>
        <a:lstStyle/>
        <a:p>
          <a:endParaRPr lang="ru-RU"/>
        </a:p>
      </dgm:t>
    </dgm:pt>
    <dgm:pt modelId="{92286379-04F4-472D-B2D5-02F472CE628A}">
      <dgm:prSet phldrT="[Текст]"/>
      <dgm:spPr/>
      <dgm:t>
        <a:bodyPr/>
        <a:lstStyle/>
        <a:p>
          <a:r>
            <a:rPr lang="ru-RU" dirty="0" smtClean="0"/>
            <a:t>Подбор диагностического материала</a:t>
          </a:r>
          <a:endParaRPr lang="ru-RU" dirty="0"/>
        </a:p>
      </dgm:t>
    </dgm:pt>
    <dgm:pt modelId="{45C21320-B16E-481C-BAF2-DAE53BE989F2}" type="parTrans" cxnId="{D8617278-E97E-414A-AB93-8387CD44CDD9}">
      <dgm:prSet/>
      <dgm:spPr/>
      <dgm:t>
        <a:bodyPr/>
        <a:lstStyle/>
        <a:p>
          <a:endParaRPr lang="ru-RU"/>
        </a:p>
      </dgm:t>
    </dgm:pt>
    <dgm:pt modelId="{2EBC602E-6659-484A-9186-354FE2AAD5D5}" type="sibTrans" cxnId="{D8617278-E97E-414A-AB93-8387CD44CDD9}">
      <dgm:prSet/>
      <dgm:spPr/>
      <dgm:t>
        <a:bodyPr/>
        <a:lstStyle/>
        <a:p>
          <a:endParaRPr lang="ru-RU"/>
        </a:p>
      </dgm:t>
    </dgm:pt>
    <dgm:pt modelId="{EEAA09D6-43E3-4575-A8BC-7A411A93125B}" type="pres">
      <dgm:prSet presAssocID="{41C71B52-32DD-45CF-A87C-106389FE44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E801D6-0C70-4BC1-A119-ACC5C95BCE02}" type="pres">
      <dgm:prSet presAssocID="{DFF2CEC3-E70B-47C6-98C5-C11EF48A3889}" presName="parentLin" presStyleCnt="0"/>
      <dgm:spPr/>
    </dgm:pt>
    <dgm:pt modelId="{A10F2C5E-A226-4301-B09F-6D5C267FB77F}" type="pres">
      <dgm:prSet presAssocID="{DFF2CEC3-E70B-47C6-98C5-C11EF48A388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4B2100E-672A-45B1-87D6-B73D4B25AF59}" type="pres">
      <dgm:prSet presAssocID="{DFF2CEC3-E70B-47C6-98C5-C11EF48A3889}" presName="parentText" presStyleLbl="node1" presStyleIdx="0" presStyleCnt="3" custScaleX="142857" custScaleY="1087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638583-C508-425B-804E-628FDBCB40DA}" type="pres">
      <dgm:prSet presAssocID="{DFF2CEC3-E70B-47C6-98C5-C11EF48A3889}" presName="negativeSpace" presStyleCnt="0"/>
      <dgm:spPr/>
    </dgm:pt>
    <dgm:pt modelId="{9E91B46A-5991-4833-A2F2-B240D316709A}" type="pres">
      <dgm:prSet presAssocID="{DFF2CEC3-E70B-47C6-98C5-C11EF48A3889}" presName="childText" presStyleLbl="conFgAcc1" presStyleIdx="0" presStyleCnt="3">
        <dgm:presLayoutVars>
          <dgm:bulletEnabled val="1"/>
        </dgm:presLayoutVars>
      </dgm:prSet>
      <dgm:spPr/>
    </dgm:pt>
    <dgm:pt modelId="{B3A7C025-A457-4CB2-8B81-A515903261AB}" type="pres">
      <dgm:prSet presAssocID="{E3F5DB35-8DE1-4002-A341-5EB562A54288}" presName="spaceBetweenRectangles" presStyleCnt="0"/>
      <dgm:spPr/>
    </dgm:pt>
    <dgm:pt modelId="{CAE66FAA-6009-48DC-B395-55E847029200}" type="pres">
      <dgm:prSet presAssocID="{D3ECE4A4-BE07-4FBD-A41F-A089D5FB6EEC}" presName="parentLin" presStyleCnt="0"/>
      <dgm:spPr/>
    </dgm:pt>
    <dgm:pt modelId="{4B7835CF-F9BA-4A9F-AF7D-62476514036B}" type="pres">
      <dgm:prSet presAssocID="{D3ECE4A4-BE07-4FBD-A41F-A089D5FB6EE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8ABA38B-1BCD-4542-80B9-1C88C2C06BC9}" type="pres">
      <dgm:prSet presAssocID="{D3ECE4A4-BE07-4FBD-A41F-A089D5FB6EEC}" presName="parentText" presStyleLbl="node1" presStyleIdx="1" presStyleCnt="3" custScaleX="142857" custLinFactNeighborX="6811" custLinFactNeighborY="-45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45AC04-EE38-4D13-B8E1-87C2EE53EFC6}" type="pres">
      <dgm:prSet presAssocID="{D3ECE4A4-BE07-4FBD-A41F-A089D5FB6EEC}" presName="negativeSpace" presStyleCnt="0"/>
      <dgm:spPr/>
    </dgm:pt>
    <dgm:pt modelId="{FA0B7EEB-F9A2-4AB9-899D-2D09600A9E15}" type="pres">
      <dgm:prSet presAssocID="{D3ECE4A4-BE07-4FBD-A41F-A089D5FB6EEC}" presName="childText" presStyleLbl="conFgAcc1" presStyleIdx="1" presStyleCnt="3">
        <dgm:presLayoutVars>
          <dgm:bulletEnabled val="1"/>
        </dgm:presLayoutVars>
      </dgm:prSet>
      <dgm:spPr/>
    </dgm:pt>
    <dgm:pt modelId="{D915062C-5EDA-4CB0-9195-D23D69755C0E}" type="pres">
      <dgm:prSet presAssocID="{89B5997B-183A-4AC9-8749-98950DE1C816}" presName="spaceBetweenRectangles" presStyleCnt="0"/>
      <dgm:spPr/>
    </dgm:pt>
    <dgm:pt modelId="{340DEC42-200B-49F2-87D3-98616BBA037F}" type="pres">
      <dgm:prSet presAssocID="{92286379-04F4-472D-B2D5-02F472CE628A}" presName="parentLin" presStyleCnt="0"/>
      <dgm:spPr/>
    </dgm:pt>
    <dgm:pt modelId="{2F6A4F8F-0EED-4E25-8A6D-0DBBA70C30C3}" type="pres">
      <dgm:prSet presAssocID="{92286379-04F4-472D-B2D5-02F472CE628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545D284F-567C-4747-8AA2-FFC7121F813F}" type="pres">
      <dgm:prSet presAssocID="{92286379-04F4-472D-B2D5-02F472CE628A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2E2AF-C3EF-4863-9302-18648ABEDBC0}" type="pres">
      <dgm:prSet presAssocID="{92286379-04F4-472D-B2D5-02F472CE628A}" presName="negativeSpace" presStyleCnt="0"/>
      <dgm:spPr/>
    </dgm:pt>
    <dgm:pt modelId="{EE21F3A2-BA66-40BE-9A2F-5EC84355B9D9}" type="pres">
      <dgm:prSet presAssocID="{92286379-04F4-472D-B2D5-02F472CE628A}" presName="childText" presStyleLbl="conFgAcc1" presStyleIdx="2" presStyleCnt="3" custLinFactY="100000" custLinFactNeighborX="-793" custLinFactNeighborY="109273">
        <dgm:presLayoutVars>
          <dgm:bulletEnabled val="1"/>
        </dgm:presLayoutVars>
      </dgm:prSet>
      <dgm:spPr/>
    </dgm:pt>
  </dgm:ptLst>
  <dgm:cxnLst>
    <dgm:cxn modelId="{31738BD8-07DE-4EDE-923D-E0E31DC7B821}" type="presOf" srcId="{92286379-04F4-472D-B2D5-02F472CE628A}" destId="{2F6A4F8F-0EED-4E25-8A6D-0DBBA70C30C3}" srcOrd="0" destOrd="0" presId="urn:microsoft.com/office/officeart/2005/8/layout/list1"/>
    <dgm:cxn modelId="{3A5C2B3E-78DC-4C05-944A-7D1EBDADB023}" srcId="{41C71B52-32DD-45CF-A87C-106389FE448C}" destId="{DFF2CEC3-E70B-47C6-98C5-C11EF48A3889}" srcOrd="0" destOrd="0" parTransId="{5E69B129-E610-4808-B2D0-C50196CD61DE}" sibTransId="{E3F5DB35-8DE1-4002-A341-5EB562A54288}"/>
    <dgm:cxn modelId="{D8617278-E97E-414A-AB93-8387CD44CDD9}" srcId="{41C71B52-32DD-45CF-A87C-106389FE448C}" destId="{92286379-04F4-472D-B2D5-02F472CE628A}" srcOrd="2" destOrd="0" parTransId="{45C21320-B16E-481C-BAF2-DAE53BE989F2}" sibTransId="{2EBC602E-6659-484A-9186-354FE2AAD5D5}"/>
    <dgm:cxn modelId="{9F9B128F-6032-49B4-A13A-40B8F6F5947C}" type="presOf" srcId="{D3ECE4A4-BE07-4FBD-A41F-A089D5FB6EEC}" destId="{E8ABA38B-1BCD-4542-80B9-1C88C2C06BC9}" srcOrd="1" destOrd="0" presId="urn:microsoft.com/office/officeart/2005/8/layout/list1"/>
    <dgm:cxn modelId="{D9236AED-CB47-4344-AF66-2F746E9FF06B}" type="presOf" srcId="{DFF2CEC3-E70B-47C6-98C5-C11EF48A3889}" destId="{A10F2C5E-A226-4301-B09F-6D5C267FB77F}" srcOrd="0" destOrd="0" presId="urn:microsoft.com/office/officeart/2005/8/layout/list1"/>
    <dgm:cxn modelId="{38070B4D-3556-40DA-A415-C473D0F33E3E}" type="presOf" srcId="{41C71B52-32DD-45CF-A87C-106389FE448C}" destId="{EEAA09D6-43E3-4575-A8BC-7A411A93125B}" srcOrd="0" destOrd="0" presId="urn:microsoft.com/office/officeart/2005/8/layout/list1"/>
    <dgm:cxn modelId="{58FB74AC-C58C-41FB-8E17-FD926BB09B22}" type="presOf" srcId="{D3ECE4A4-BE07-4FBD-A41F-A089D5FB6EEC}" destId="{4B7835CF-F9BA-4A9F-AF7D-62476514036B}" srcOrd="0" destOrd="0" presId="urn:microsoft.com/office/officeart/2005/8/layout/list1"/>
    <dgm:cxn modelId="{F651A9CA-10FD-447B-AD19-6F2C0320EE70}" srcId="{41C71B52-32DD-45CF-A87C-106389FE448C}" destId="{D3ECE4A4-BE07-4FBD-A41F-A089D5FB6EEC}" srcOrd="1" destOrd="0" parTransId="{E4A9DE57-22C7-4984-8478-8C96D2A478A5}" sibTransId="{89B5997B-183A-4AC9-8749-98950DE1C816}"/>
    <dgm:cxn modelId="{441CF7E2-EC34-4483-AAE1-C731C583019D}" type="presOf" srcId="{DFF2CEC3-E70B-47C6-98C5-C11EF48A3889}" destId="{74B2100E-672A-45B1-87D6-B73D4B25AF59}" srcOrd="1" destOrd="0" presId="urn:microsoft.com/office/officeart/2005/8/layout/list1"/>
    <dgm:cxn modelId="{964910C5-1E89-48C2-A1B8-1558291D75A1}" type="presOf" srcId="{92286379-04F4-472D-B2D5-02F472CE628A}" destId="{545D284F-567C-4747-8AA2-FFC7121F813F}" srcOrd="1" destOrd="0" presId="urn:microsoft.com/office/officeart/2005/8/layout/list1"/>
    <dgm:cxn modelId="{9875387D-9160-4B6D-8B70-44765231148D}" type="presParOf" srcId="{EEAA09D6-43E3-4575-A8BC-7A411A93125B}" destId="{0EE801D6-0C70-4BC1-A119-ACC5C95BCE02}" srcOrd="0" destOrd="0" presId="urn:microsoft.com/office/officeart/2005/8/layout/list1"/>
    <dgm:cxn modelId="{9CF98F3D-C6F7-41B5-AA65-97AC6954A3BE}" type="presParOf" srcId="{0EE801D6-0C70-4BC1-A119-ACC5C95BCE02}" destId="{A10F2C5E-A226-4301-B09F-6D5C267FB77F}" srcOrd="0" destOrd="0" presId="urn:microsoft.com/office/officeart/2005/8/layout/list1"/>
    <dgm:cxn modelId="{42E46048-EAA8-4C29-8F47-49D422C3E95D}" type="presParOf" srcId="{0EE801D6-0C70-4BC1-A119-ACC5C95BCE02}" destId="{74B2100E-672A-45B1-87D6-B73D4B25AF59}" srcOrd="1" destOrd="0" presId="urn:microsoft.com/office/officeart/2005/8/layout/list1"/>
    <dgm:cxn modelId="{228D3648-4EF2-4B57-82A1-7EB6F103DFBB}" type="presParOf" srcId="{EEAA09D6-43E3-4575-A8BC-7A411A93125B}" destId="{8A638583-C508-425B-804E-628FDBCB40DA}" srcOrd="1" destOrd="0" presId="urn:microsoft.com/office/officeart/2005/8/layout/list1"/>
    <dgm:cxn modelId="{5B720DE8-D5C6-4E78-86AE-C85CC625E3A7}" type="presParOf" srcId="{EEAA09D6-43E3-4575-A8BC-7A411A93125B}" destId="{9E91B46A-5991-4833-A2F2-B240D316709A}" srcOrd="2" destOrd="0" presId="urn:microsoft.com/office/officeart/2005/8/layout/list1"/>
    <dgm:cxn modelId="{665592B5-E0B0-40F5-A07E-5C2DF8E23C44}" type="presParOf" srcId="{EEAA09D6-43E3-4575-A8BC-7A411A93125B}" destId="{B3A7C025-A457-4CB2-8B81-A515903261AB}" srcOrd="3" destOrd="0" presId="urn:microsoft.com/office/officeart/2005/8/layout/list1"/>
    <dgm:cxn modelId="{E7F55B29-21CB-428E-B3BE-A4D90225C841}" type="presParOf" srcId="{EEAA09D6-43E3-4575-A8BC-7A411A93125B}" destId="{CAE66FAA-6009-48DC-B395-55E847029200}" srcOrd="4" destOrd="0" presId="urn:microsoft.com/office/officeart/2005/8/layout/list1"/>
    <dgm:cxn modelId="{FA067F16-7AF4-4118-879A-C1E02DBDF3AE}" type="presParOf" srcId="{CAE66FAA-6009-48DC-B395-55E847029200}" destId="{4B7835CF-F9BA-4A9F-AF7D-62476514036B}" srcOrd="0" destOrd="0" presId="urn:microsoft.com/office/officeart/2005/8/layout/list1"/>
    <dgm:cxn modelId="{FD6D3798-067E-4FB4-BA8C-DC71EEC62F56}" type="presParOf" srcId="{CAE66FAA-6009-48DC-B395-55E847029200}" destId="{E8ABA38B-1BCD-4542-80B9-1C88C2C06BC9}" srcOrd="1" destOrd="0" presId="urn:microsoft.com/office/officeart/2005/8/layout/list1"/>
    <dgm:cxn modelId="{D8406226-74E9-462C-89D8-72938D41429F}" type="presParOf" srcId="{EEAA09D6-43E3-4575-A8BC-7A411A93125B}" destId="{A045AC04-EE38-4D13-B8E1-87C2EE53EFC6}" srcOrd="5" destOrd="0" presId="urn:microsoft.com/office/officeart/2005/8/layout/list1"/>
    <dgm:cxn modelId="{A6176669-3866-46B2-9F4C-7B76BB67B102}" type="presParOf" srcId="{EEAA09D6-43E3-4575-A8BC-7A411A93125B}" destId="{FA0B7EEB-F9A2-4AB9-899D-2D09600A9E15}" srcOrd="6" destOrd="0" presId="urn:microsoft.com/office/officeart/2005/8/layout/list1"/>
    <dgm:cxn modelId="{E62A5903-31CF-4F6B-86D0-953413921543}" type="presParOf" srcId="{EEAA09D6-43E3-4575-A8BC-7A411A93125B}" destId="{D915062C-5EDA-4CB0-9195-D23D69755C0E}" srcOrd="7" destOrd="0" presId="urn:microsoft.com/office/officeart/2005/8/layout/list1"/>
    <dgm:cxn modelId="{6E0C7ECE-54B5-41CD-9989-75EED09DBE02}" type="presParOf" srcId="{EEAA09D6-43E3-4575-A8BC-7A411A93125B}" destId="{340DEC42-200B-49F2-87D3-98616BBA037F}" srcOrd="8" destOrd="0" presId="urn:microsoft.com/office/officeart/2005/8/layout/list1"/>
    <dgm:cxn modelId="{61AC0D66-202D-4AC0-88E5-0CD84E48290F}" type="presParOf" srcId="{340DEC42-200B-49F2-87D3-98616BBA037F}" destId="{2F6A4F8F-0EED-4E25-8A6D-0DBBA70C30C3}" srcOrd="0" destOrd="0" presId="urn:microsoft.com/office/officeart/2005/8/layout/list1"/>
    <dgm:cxn modelId="{F5DED68D-35A2-4EDE-9BD5-ADFD82F2B532}" type="presParOf" srcId="{340DEC42-200B-49F2-87D3-98616BBA037F}" destId="{545D284F-567C-4747-8AA2-FFC7121F813F}" srcOrd="1" destOrd="0" presId="urn:microsoft.com/office/officeart/2005/8/layout/list1"/>
    <dgm:cxn modelId="{6679A8C5-CAD7-47F4-99A5-AE8D565CBF36}" type="presParOf" srcId="{EEAA09D6-43E3-4575-A8BC-7A411A93125B}" destId="{40E2E2AF-C3EF-4863-9302-18648ABEDBC0}" srcOrd="9" destOrd="0" presId="urn:microsoft.com/office/officeart/2005/8/layout/list1"/>
    <dgm:cxn modelId="{50119BA8-CB39-43BE-BCE0-5B39DE806969}" type="presParOf" srcId="{EEAA09D6-43E3-4575-A8BC-7A411A93125B}" destId="{EE21F3A2-BA66-40BE-9A2F-5EC84355B9D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2D54A3-4090-46EB-BF8F-E50F7B9F5AB5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BEA41C8-E7B3-49F8-B6DD-DBC6A7952135}" type="pres">
      <dgm:prSet presAssocID="{6B2D54A3-4090-46EB-BF8F-E50F7B9F5AB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77261D3-6CB7-49A8-837E-926910A74D46}" type="presOf" srcId="{6B2D54A3-4090-46EB-BF8F-E50F7B9F5AB5}" destId="{BBEA41C8-E7B3-49F8-B6DD-DBC6A7952135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30179B-3128-43FC-AC11-C477C6282CE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CB1262-06DC-47A3-9C1F-9DF68B05C12E}">
      <dgm:prSet/>
      <dgm:spPr/>
      <dgm:t>
        <a:bodyPr/>
        <a:lstStyle/>
        <a:p>
          <a:r>
            <a:rPr lang="ru-RU" dirty="0" smtClean="0"/>
            <a:t>Обогащение предметно-пространственной среды.</a:t>
          </a:r>
          <a:endParaRPr lang="ru-RU" dirty="0"/>
        </a:p>
      </dgm:t>
    </dgm:pt>
    <dgm:pt modelId="{44FE42DC-59C9-4753-B526-515C5BD4E09B}" type="parTrans" cxnId="{0CEA3400-932F-4DDC-B3E0-B971F8B0518B}">
      <dgm:prSet/>
      <dgm:spPr/>
      <dgm:t>
        <a:bodyPr/>
        <a:lstStyle/>
        <a:p>
          <a:endParaRPr lang="ru-RU"/>
        </a:p>
      </dgm:t>
    </dgm:pt>
    <dgm:pt modelId="{F1AD015B-2B22-4500-82F3-A1BB976FC275}" type="sibTrans" cxnId="{0CEA3400-932F-4DDC-B3E0-B971F8B0518B}">
      <dgm:prSet/>
      <dgm:spPr/>
      <dgm:t>
        <a:bodyPr/>
        <a:lstStyle/>
        <a:p>
          <a:endParaRPr lang="ru-RU"/>
        </a:p>
      </dgm:t>
    </dgm:pt>
    <dgm:pt modelId="{AF67AF6D-B03B-4783-9304-FC9E08E16041}">
      <dgm:prSet/>
      <dgm:spPr/>
      <dgm:t>
        <a:bodyPr/>
        <a:lstStyle/>
        <a:p>
          <a:r>
            <a:rPr lang="ru-RU" smtClean="0"/>
            <a:t>Проведение диагностики</a:t>
          </a:r>
          <a:endParaRPr lang="ru-RU"/>
        </a:p>
      </dgm:t>
    </dgm:pt>
    <dgm:pt modelId="{FCDFF53F-423A-43F4-807C-1BCC066F70FD}" type="parTrans" cxnId="{CE8B930C-932B-4B61-BFDC-0C34C6823894}">
      <dgm:prSet/>
      <dgm:spPr/>
      <dgm:t>
        <a:bodyPr/>
        <a:lstStyle/>
        <a:p>
          <a:endParaRPr lang="ru-RU"/>
        </a:p>
      </dgm:t>
    </dgm:pt>
    <dgm:pt modelId="{F095AEC1-3AC0-4660-B7E3-EEB66EF7AFCB}" type="sibTrans" cxnId="{CE8B930C-932B-4B61-BFDC-0C34C6823894}">
      <dgm:prSet/>
      <dgm:spPr/>
      <dgm:t>
        <a:bodyPr/>
        <a:lstStyle/>
        <a:p>
          <a:endParaRPr lang="ru-RU"/>
        </a:p>
      </dgm:t>
    </dgm:pt>
    <dgm:pt modelId="{E8912BCB-9AFD-4804-BD05-3AD80D129213}">
      <dgm:prSet/>
      <dgm:spPr/>
      <dgm:t>
        <a:bodyPr/>
        <a:lstStyle/>
        <a:p>
          <a:r>
            <a:rPr lang="ru-RU" smtClean="0"/>
            <a:t>Разработка  перспективного плана - графика</a:t>
          </a:r>
          <a:endParaRPr lang="ru-RU"/>
        </a:p>
      </dgm:t>
    </dgm:pt>
    <dgm:pt modelId="{4D0C1D78-C92C-4EFE-9DE0-C31B401F02FE}" type="parTrans" cxnId="{BFB41BE9-0D0D-4B27-9459-EB6D307A1A5E}">
      <dgm:prSet/>
      <dgm:spPr/>
      <dgm:t>
        <a:bodyPr/>
        <a:lstStyle/>
        <a:p>
          <a:endParaRPr lang="ru-RU"/>
        </a:p>
      </dgm:t>
    </dgm:pt>
    <dgm:pt modelId="{843BCCEC-E5C5-43A1-8500-A466AFF8A07D}" type="sibTrans" cxnId="{BFB41BE9-0D0D-4B27-9459-EB6D307A1A5E}">
      <dgm:prSet/>
      <dgm:spPr/>
      <dgm:t>
        <a:bodyPr/>
        <a:lstStyle/>
        <a:p>
          <a:endParaRPr lang="ru-RU"/>
        </a:p>
      </dgm:t>
    </dgm:pt>
    <dgm:pt modelId="{CABA2870-D6AE-49E6-AF69-5B1608F3D6E5}" type="pres">
      <dgm:prSet presAssocID="{6730179B-3128-43FC-AC11-C477C6282CE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2A6817E-83FC-4FBF-9E1A-0BA3298EB24F}" type="pres">
      <dgm:prSet presAssocID="{6730179B-3128-43FC-AC11-C477C6282CEC}" presName="Name1" presStyleCnt="0"/>
      <dgm:spPr/>
    </dgm:pt>
    <dgm:pt modelId="{F82D511F-51A7-4014-8B66-CC189C874C1F}" type="pres">
      <dgm:prSet presAssocID="{6730179B-3128-43FC-AC11-C477C6282CEC}" presName="cycle" presStyleCnt="0"/>
      <dgm:spPr/>
    </dgm:pt>
    <dgm:pt modelId="{B4C59988-6BD1-4AEC-A01E-0AEB09BB0C40}" type="pres">
      <dgm:prSet presAssocID="{6730179B-3128-43FC-AC11-C477C6282CEC}" presName="srcNode" presStyleLbl="node1" presStyleIdx="0" presStyleCnt="3"/>
      <dgm:spPr/>
    </dgm:pt>
    <dgm:pt modelId="{3CEA1892-2BBA-4201-A6C1-C62D4003D9C4}" type="pres">
      <dgm:prSet presAssocID="{6730179B-3128-43FC-AC11-C477C6282CEC}" presName="conn" presStyleLbl="parChTrans1D2" presStyleIdx="0" presStyleCnt="1"/>
      <dgm:spPr/>
      <dgm:t>
        <a:bodyPr/>
        <a:lstStyle/>
        <a:p>
          <a:endParaRPr lang="ru-RU"/>
        </a:p>
      </dgm:t>
    </dgm:pt>
    <dgm:pt modelId="{7DC64B8C-288A-4394-8915-3BE33A51BC9C}" type="pres">
      <dgm:prSet presAssocID="{6730179B-3128-43FC-AC11-C477C6282CEC}" presName="extraNode" presStyleLbl="node1" presStyleIdx="0" presStyleCnt="3"/>
      <dgm:spPr/>
    </dgm:pt>
    <dgm:pt modelId="{2F5F38F9-C2C2-414E-933F-931C0B662563}" type="pres">
      <dgm:prSet presAssocID="{6730179B-3128-43FC-AC11-C477C6282CEC}" presName="dstNode" presStyleLbl="node1" presStyleIdx="0" presStyleCnt="3"/>
      <dgm:spPr/>
    </dgm:pt>
    <dgm:pt modelId="{C27A25DE-D49D-437B-9006-9B0685360912}" type="pres">
      <dgm:prSet presAssocID="{CCCB1262-06DC-47A3-9C1F-9DF68B05C12E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604E07-CB35-4493-92FE-E8E21DCCC49E}" type="pres">
      <dgm:prSet presAssocID="{CCCB1262-06DC-47A3-9C1F-9DF68B05C12E}" presName="accent_1" presStyleCnt="0"/>
      <dgm:spPr/>
    </dgm:pt>
    <dgm:pt modelId="{D6E012EA-985B-476E-91D1-0814BFB40A4D}" type="pres">
      <dgm:prSet presAssocID="{CCCB1262-06DC-47A3-9C1F-9DF68B05C12E}" presName="accentRepeatNode" presStyleLbl="solidFgAcc1" presStyleIdx="0" presStyleCnt="3"/>
      <dgm:spPr/>
    </dgm:pt>
    <dgm:pt modelId="{C8A449EB-A0FE-4989-B814-8431D73611ED}" type="pres">
      <dgm:prSet presAssocID="{AF67AF6D-B03B-4783-9304-FC9E08E16041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9BBB7-1226-4B9A-AB06-705C5091607C}" type="pres">
      <dgm:prSet presAssocID="{AF67AF6D-B03B-4783-9304-FC9E08E16041}" presName="accent_2" presStyleCnt="0"/>
      <dgm:spPr/>
    </dgm:pt>
    <dgm:pt modelId="{0764B758-43AD-4C08-BF79-E516EBCEAEFA}" type="pres">
      <dgm:prSet presAssocID="{AF67AF6D-B03B-4783-9304-FC9E08E16041}" presName="accentRepeatNode" presStyleLbl="solidFgAcc1" presStyleIdx="1" presStyleCnt="3"/>
      <dgm:spPr/>
    </dgm:pt>
    <dgm:pt modelId="{87A2CB6B-E08E-475B-A08F-E7F069641481}" type="pres">
      <dgm:prSet presAssocID="{E8912BCB-9AFD-4804-BD05-3AD80D129213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DA79E-5545-4157-A76A-BC6339101A52}" type="pres">
      <dgm:prSet presAssocID="{E8912BCB-9AFD-4804-BD05-3AD80D129213}" presName="accent_3" presStyleCnt="0"/>
      <dgm:spPr/>
    </dgm:pt>
    <dgm:pt modelId="{63C4BA41-0CC1-4121-BAB0-00ACAD4B0567}" type="pres">
      <dgm:prSet presAssocID="{E8912BCB-9AFD-4804-BD05-3AD80D129213}" presName="accentRepeatNode" presStyleLbl="solidFgAcc1" presStyleIdx="2" presStyleCnt="3"/>
      <dgm:spPr/>
    </dgm:pt>
  </dgm:ptLst>
  <dgm:cxnLst>
    <dgm:cxn modelId="{CE8B930C-932B-4B61-BFDC-0C34C6823894}" srcId="{6730179B-3128-43FC-AC11-C477C6282CEC}" destId="{AF67AF6D-B03B-4783-9304-FC9E08E16041}" srcOrd="1" destOrd="0" parTransId="{FCDFF53F-423A-43F4-807C-1BCC066F70FD}" sibTransId="{F095AEC1-3AC0-4660-B7E3-EEB66EF7AFCB}"/>
    <dgm:cxn modelId="{0CEA3400-932F-4DDC-B3E0-B971F8B0518B}" srcId="{6730179B-3128-43FC-AC11-C477C6282CEC}" destId="{CCCB1262-06DC-47A3-9C1F-9DF68B05C12E}" srcOrd="0" destOrd="0" parTransId="{44FE42DC-59C9-4753-B526-515C5BD4E09B}" sibTransId="{F1AD015B-2B22-4500-82F3-A1BB976FC275}"/>
    <dgm:cxn modelId="{51659F38-F46D-4253-BF76-AD94674834B2}" type="presOf" srcId="{CCCB1262-06DC-47A3-9C1F-9DF68B05C12E}" destId="{C27A25DE-D49D-437B-9006-9B0685360912}" srcOrd="0" destOrd="0" presId="urn:microsoft.com/office/officeart/2008/layout/VerticalCurvedList"/>
    <dgm:cxn modelId="{BFB41BE9-0D0D-4B27-9459-EB6D307A1A5E}" srcId="{6730179B-3128-43FC-AC11-C477C6282CEC}" destId="{E8912BCB-9AFD-4804-BD05-3AD80D129213}" srcOrd="2" destOrd="0" parTransId="{4D0C1D78-C92C-4EFE-9DE0-C31B401F02FE}" sibTransId="{843BCCEC-E5C5-43A1-8500-A466AFF8A07D}"/>
    <dgm:cxn modelId="{9157EE3A-F531-41B3-A1AC-A4468A9D00B1}" type="presOf" srcId="{F1AD015B-2B22-4500-82F3-A1BB976FC275}" destId="{3CEA1892-2BBA-4201-A6C1-C62D4003D9C4}" srcOrd="0" destOrd="0" presId="urn:microsoft.com/office/officeart/2008/layout/VerticalCurvedList"/>
    <dgm:cxn modelId="{8DF70B38-3AF9-49E4-A1BC-249680B7BB7E}" type="presOf" srcId="{E8912BCB-9AFD-4804-BD05-3AD80D129213}" destId="{87A2CB6B-E08E-475B-A08F-E7F069641481}" srcOrd="0" destOrd="0" presId="urn:microsoft.com/office/officeart/2008/layout/VerticalCurvedList"/>
    <dgm:cxn modelId="{52D34D56-DB84-430A-B400-D59AA548BD36}" type="presOf" srcId="{AF67AF6D-B03B-4783-9304-FC9E08E16041}" destId="{C8A449EB-A0FE-4989-B814-8431D73611ED}" srcOrd="0" destOrd="0" presId="urn:microsoft.com/office/officeart/2008/layout/VerticalCurvedList"/>
    <dgm:cxn modelId="{71FE731A-E0DA-41A8-B567-1CB17127C410}" type="presOf" srcId="{6730179B-3128-43FC-AC11-C477C6282CEC}" destId="{CABA2870-D6AE-49E6-AF69-5B1608F3D6E5}" srcOrd="0" destOrd="0" presId="urn:microsoft.com/office/officeart/2008/layout/VerticalCurvedList"/>
    <dgm:cxn modelId="{9341CC67-6DDE-443A-B5D5-5715976D611F}" type="presParOf" srcId="{CABA2870-D6AE-49E6-AF69-5B1608F3D6E5}" destId="{C2A6817E-83FC-4FBF-9E1A-0BA3298EB24F}" srcOrd="0" destOrd="0" presId="urn:microsoft.com/office/officeart/2008/layout/VerticalCurvedList"/>
    <dgm:cxn modelId="{7F8A47C9-84BB-40A1-A6D2-C05FD3D18FE5}" type="presParOf" srcId="{C2A6817E-83FC-4FBF-9E1A-0BA3298EB24F}" destId="{F82D511F-51A7-4014-8B66-CC189C874C1F}" srcOrd="0" destOrd="0" presId="urn:microsoft.com/office/officeart/2008/layout/VerticalCurvedList"/>
    <dgm:cxn modelId="{949EB83F-0E20-40C3-9CA7-6C62D4A1CAD0}" type="presParOf" srcId="{F82D511F-51A7-4014-8B66-CC189C874C1F}" destId="{B4C59988-6BD1-4AEC-A01E-0AEB09BB0C40}" srcOrd="0" destOrd="0" presId="urn:microsoft.com/office/officeart/2008/layout/VerticalCurvedList"/>
    <dgm:cxn modelId="{62925A6F-2C0D-42D1-B2F3-943EF184A6D5}" type="presParOf" srcId="{F82D511F-51A7-4014-8B66-CC189C874C1F}" destId="{3CEA1892-2BBA-4201-A6C1-C62D4003D9C4}" srcOrd="1" destOrd="0" presId="urn:microsoft.com/office/officeart/2008/layout/VerticalCurvedList"/>
    <dgm:cxn modelId="{3AA2C93F-7B4F-4681-8A56-1484624EF4FC}" type="presParOf" srcId="{F82D511F-51A7-4014-8B66-CC189C874C1F}" destId="{7DC64B8C-288A-4394-8915-3BE33A51BC9C}" srcOrd="2" destOrd="0" presId="urn:microsoft.com/office/officeart/2008/layout/VerticalCurvedList"/>
    <dgm:cxn modelId="{F19EBA76-EF97-478C-98CC-9F7647ECDE5C}" type="presParOf" srcId="{F82D511F-51A7-4014-8B66-CC189C874C1F}" destId="{2F5F38F9-C2C2-414E-933F-931C0B662563}" srcOrd="3" destOrd="0" presId="urn:microsoft.com/office/officeart/2008/layout/VerticalCurvedList"/>
    <dgm:cxn modelId="{28B12FB0-D815-4FB9-879C-ADA9265CCDE8}" type="presParOf" srcId="{C2A6817E-83FC-4FBF-9E1A-0BA3298EB24F}" destId="{C27A25DE-D49D-437B-9006-9B0685360912}" srcOrd="1" destOrd="0" presId="urn:microsoft.com/office/officeart/2008/layout/VerticalCurvedList"/>
    <dgm:cxn modelId="{6AFADE7B-3D52-4BD0-9DC6-376BFE324589}" type="presParOf" srcId="{C2A6817E-83FC-4FBF-9E1A-0BA3298EB24F}" destId="{E2604E07-CB35-4493-92FE-E8E21DCCC49E}" srcOrd="2" destOrd="0" presId="urn:microsoft.com/office/officeart/2008/layout/VerticalCurvedList"/>
    <dgm:cxn modelId="{51C42CA6-3380-48E9-AA3B-EADFE2A6AA33}" type="presParOf" srcId="{E2604E07-CB35-4493-92FE-E8E21DCCC49E}" destId="{D6E012EA-985B-476E-91D1-0814BFB40A4D}" srcOrd="0" destOrd="0" presId="urn:microsoft.com/office/officeart/2008/layout/VerticalCurvedList"/>
    <dgm:cxn modelId="{F8EF0F6D-FFEA-4963-AC16-4634E1C9C982}" type="presParOf" srcId="{C2A6817E-83FC-4FBF-9E1A-0BA3298EB24F}" destId="{C8A449EB-A0FE-4989-B814-8431D73611ED}" srcOrd="3" destOrd="0" presId="urn:microsoft.com/office/officeart/2008/layout/VerticalCurvedList"/>
    <dgm:cxn modelId="{4BBA1D18-01B7-47AD-89B2-6AE34BEBA849}" type="presParOf" srcId="{C2A6817E-83FC-4FBF-9E1A-0BA3298EB24F}" destId="{3D69BBB7-1226-4B9A-AB06-705C5091607C}" srcOrd="4" destOrd="0" presId="urn:microsoft.com/office/officeart/2008/layout/VerticalCurvedList"/>
    <dgm:cxn modelId="{22F6F91B-4F4F-4981-9305-62726A9942EA}" type="presParOf" srcId="{3D69BBB7-1226-4B9A-AB06-705C5091607C}" destId="{0764B758-43AD-4C08-BF79-E516EBCEAEFA}" srcOrd="0" destOrd="0" presId="urn:microsoft.com/office/officeart/2008/layout/VerticalCurvedList"/>
    <dgm:cxn modelId="{1AD3BB1C-A2C1-4BA2-99EF-1219FD4F3014}" type="presParOf" srcId="{C2A6817E-83FC-4FBF-9E1A-0BA3298EB24F}" destId="{87A2CB6B-E08E-475B-A08F-E7F069641481}" srcOrd="5" destOrd="0" presId="urn:microsoft.com/office/officeart/2008/layout/VerticalCurvedList"/>
    <dgm:cxn modelId="{34343B62-34F3-4EE1-86DC-EABE5757D899}" type="presParOf" srcId="{C2A6817E-83FC-4FBF-9E1A-0BA3298EB24F}" destId="{320DA79E-5545-4157-A76A-BC6339101A52}" srcOrd="6" destOrd="0" presId="urn:microsoft.com/office/officeart/2008/layout/VerticalCurvedList"/>
    <dgm:cxn modelId="{CF1DD692-267E-4199-8545-E42646678218}" type="presParOf" srcId="{320DA79E-5545-4157-A76A-BC6339101A52}" destId="{63C4BA41-0CC1-4121-BAB0-00ACAD4B056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A70F22-78F4-46DB-B970-6FB6A387C601}" type="doc">
      <dgm:prSet loTypeId="urn:microsoft.com/office/officeart/2008/layout/Picture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9FE00BE-9DA0-4E8F-BE23-AABDA8B565BC}">
      <dgm:prSet/>
      <dgm:spPr/>
      <dgm:t>
        <a:bodyPr/>
        <a:lstStyle/>
        <a:p>
          <a:r>
            <a:rPr lang="ru-RU" dirty="0" smtClean="0"/>
            <a:t>Перспективный план опытно-экспериментальной работы в старшей группе</a:t>
          </a:r>
          <a:endParaRPr lang="ru-RU" dirty="0"/>
        </a:p>
      </dgm:t>
    </dgm:pt>
    <dgm:pt modelId="{31CA5AE8-9180-4C91-A716-53E78195DDAE}" type="sibTrans" cxnId="{F142A03E-A78A-4869-8FB8-1E21B60114A2}">
      <dgm:prSet/>
      <dgm:spPr/>
      <dgm:t>
        <a:bodyPr/>
        <a:lstStyle/>
        <a:p>
          <a:endParaRPr lang="ru-RU"/>
        </a:p>
      </dgm:t>
    </dgm:pt>
    <dgm:pt modelId="{511DE3B1-4E1B-45C3-81F9-DADDFD2B1E0B}" type="parTrans" cxnId="{F142A03E-A78A-4869-8FB8-1E21B60114A2}">
      <dgm:prSet/>
      <dgm:spPr/>
      <dgm:t>
        <a:bodyPr/>
        <a:lstStyle/>
        <a:p>
          <a:endParaRPr lang="ru-RU"/>
        </a:p>
      </dgm:t>
    </dgm:pt>
    <dgm:pt modelId="{7D1FA362-2CFF-4A49-8E92-9B700A575159}" type="pres">
      <dgm:prSet presAssocID="{7BA70F22-78F4-46DB-B970-6FB6A387C601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673F8CA8-D6A7-42EF-856F-0A08283D9E30}" type="pres">
      <dgm:prSet presAssocID="{89FE00BE-9DA0-4E8F-BE23-AABDA8B565BC}" presName="root" presStyleCnt="0">
        <dgm:presLayoutVars>
          <dgm:chMax/>
          <dgm:chPref val="4"/>
        </dgm:presLayoutVars>
      </dgm:prSet>
      <dgm:spPr/>
    </dgm:pt>
    <dgm:pt modelId="{D9D737F5-3804-4B1B-9460-15CE65BF3FDB}" type="pres">
      <dgm:prSet presAssocID="{89FE00BE-9DA0-4E8F-BE23-AABDA8B565BC}" presName="rootComposite" presStyleCnt="0">
        <dgm:presLayoutVars/>
      </dgm:prSet>
      <dgm:spPr/>
    </dgm:pt>
    <dgm:pt modelId="{873AB411-FC0D-42F9-941C-DA16495962C8}" type="pres">
      <dgm:prSet presAssocID="{89FE00BE-9DA0-4E8F-BE23-AABDA8B565BC}" presName="rootText" presStyleLbl="node0" presStyleIdx="0" presStyleCnt="1" custScaleX="541083" custScaleY="2000000" custLinFactY="69576" custLinFactNeighborX="680" custLinFactNeighborY="100000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E4E2104F-8C7D-4080-B1A3-593F261791CD}" type="pres">
      <dgm:prSet presAssocID="{89FE00BE-9DA0-4E8F-BE23-AABDA8B565BC}" presName="childShape" presStyleCnt="0">
        <dgm:presLayoutVars>
          <dgm:chMax val="0"/>
          <dgm:chPref val="0"/>
        </dgm:presLayoutVars>
      </dgm:prSet>
      <dgm:spPr/>
    </dgm:pt>
  </dgm:ptLst>
  <dgm:cxnLst>
    <dgm:cxn modelId="{F142A03E-A78A-4869-8FB8-1E21B60114A2}" srcId="{7BA70F22-78F4-46DB-B970-6FB6A387C601}" destId="{89FE00BE-9DA0-4E8F-BE23-AABDA8B565BC}" srcOrd="0" destOrd="0" parTransId="{511DE3B1-4E1B-45C3-81F9-DADDFD2B1E0B}" sibTransId="{31CA5AE8-9180-4C91-A716-53E78195DDAE}"/>
    <dgm:cxn modelId="{CAB92504-1D5E-4358-B9E6-D22AB9819F8E}" type="presOf" srcId="{89FE00BE-9DA0-4E8F-BE23-AABDA8B565BC}" destId="{873AB411-FC0D-42F9-941C-DA16495962C8}" srcOrd="0" destOrd="0" presId="urn:microsoft.com/office/officeart/2008/layout/PictureAccentList"/>
    <dgm:cxn modelId="{1FC4CB23-A043-417D-847D-631F5BA2B002}" type="presOf" srcId="{7BA70F22-78F4-46DB-B970-6FB6A387C601}" destId="{7D1FA362-2CFF-4A49-8E92-9B700A575159}" srcOrd="0" destOrd="0" presId="urn:microsoft.com/office/officeart/2008/layout/PictureAccentList"/>
    <dgm:cxn modelId="{42F94102-2204-4795-82CF-29B6A90DB61A}" type="presParOf" srcId="{7D1FA362-2CFF-4A49-8E92-9B700A575159}" destId="{673F8CA8-D6A7-42EF-856F-0A08283D9E30}" srcOrd="0" destOrd="0" presId="urn:microsoft.com/office/officeart/2008/layout/PictureAccentList"/>
    <dgm:cxn modelId="{CCD48125-4725-4877-80A0-75903B0E40C6}" type="presParOf" srcId="{673F8CA8-D6A7-42EF-856F-0A08283D9E30}" destId="{D9D737F5-3804-4B1B-9460-15CE65BF3FDB}" srcOrd="0" destOrd="0" presId="urn:microsoft.com/office/officeart/2008/layout/PictureAccentList"/>
    <dgm:cxn modelId="{A341EB65-0D0F-4B66-BE15-489FB20C7E9D}" type="presParOf" srcId="{D9D737F5-3804-4B1B-9460-15CE65BF3FDB}" destId="{873AB411-FC0D-42F9-941C-DA16495962C8}" srcOrd="0" destOrd="0" presId="urn:microsoft.com/office/officeart/2008/layout/PictureAccentList"/>
    <dgm:cxn modelId="{AD061F9D-6233-4D8F-98B7-0731B8DC318C}" type="presParOf" srcId="{673F8CA8-D6A7-42EF-856F-0A08283D9E30}" destId="{E4E2104F-8C7D-4080-B1A3-593F261791CD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91B46A-5991-4833-A2F2-B240D316709A}">
      <dsp:nvSpPr>
        <dsp:cNvPr id="0" name=""/>
        <dsp:cNvSpPr/>
      </dsp:nvSpPr>
      <dsp:spPr>
        <a:xfrm>
          <a:off x="0" y="481250"/>
          <a:ext cx="708044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B2100E-672A-45B1-87D6-B73D4B25AF59}">
      <dsp:nvSpPr>
        <dsp:cNvPr id="0" name=""/>
        <dsp:cNvSpPr/>
      </dsp:nvSpPr>
      <dsp:spPr>
        <a:xfrm>
          <a:off x="337081" y="64813"/>
          <a:ext cx="6741630" cy="770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7" tIns="0" rIns="18733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Сбор информации о проблеме исследования</a:t>
          </a:r>
          <a:endParaRPr lang="ru-RU" sz="2400" kern="1200" dirty="0"/>
        </a:p>
      </dsp:txBody>
      <dsp:txXfrm>
        <a:off x="374702" y="102434"/>
        <a:ext cx="6666388" cy="695435"/>
      </dsp:txXfrm>
    </dsp:sp>
    <dsp:sp modelId="{FA0B7EEB-F9A2-4AB9-899D-2D09600A9E15}">
      <dsp:nvSpPr>
        <dsp:cNvPr id="0" name=""/>
        <dsp:cNvSpPr/>
      </dsp:nvSpPr>
      <dsp:spPr>
        <a:xfrm>
          <a:off x="0" y="1569890"/>
          <a:ext cx="708044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ABA38B-1BCD-4542-80B9-1C88C2C06BC9}">
      <dsp:nvSpPr>
        <dsp:cNvPr id="0" name=""/>
        <dsp:cNvSpPr/>
      </dsp:nvSpPr>
      <dsp:spPr>
        <a:xfrm>
          <a:off x="338817" y="1183223"/>
          <a:ext cx="674163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7" tIns="0" rIns="18733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Изучение нормативно правовой  документации</a:t>
          </a:r>
          <a:endParaRPr lang="ru-RU" sz="2400" kern="1200" dirty="0"/>
        </a:p>
      </dsp:txBody>
      <dsp:txXfrm>
        <a:off x="373402" y="1217808"/>
        <a:ext cx="6672460" cy="639310"/>
      </dsp:txXfrm>
    </dsp:sp>
    <dsp:sp modelId="{EE21F3A2-BA66-40BE-9A2F-5EC84355B9D9}">
      <dsp:nvSpPr>
        <dsp:cNvPr id="0" name=""/>
        <dsp:cNvSpPr/>
      </dsp:nvSpPr>
      <dsp:spPr>
        <a:xfrm>
          <a:off x="0" y="2723344"/>
          <a:ext cx="7080448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5D284F-567C-4747-8AA2-FFC7121F813F}">
      <dsp:nvSpPr>
        <dsp:cNvPr id="0" name=""/>
        <dsp:cNvSpPr/>
      </dsp:nvSpPr>
      <dsp:spPr>
        <a:xfrm>
          <a:off x="337081" y="2304290"/>
          <a:ext cx="674163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7" tIns="0" rIns="18733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Подбор диагностического материала</a:t>
          </a:r>
          <a:endParaRPr lang="ru-RU" sz="2400" kern="1200" dirty="0"/>
        </a:p>
      </dsp:txBody>
      <dsp:txXfrm>
        <a:off x="371666" y="2338875"/>
        <a:ext cx="6672460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EA1892-2BBA-4201-A6C1-C62D4003D9C4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7A25DE-D49D-437B-9006-9B0685360912}">
      <dsp:nvSpPr>
        <dsp:cNvPr id="0" name=""/>
        <dsp:cNvSpPr/>
      </dsp:nvSpPr>
      <dsp:spPr>
        <a:xfrm>
          <a:off x="564979" y="406400"/>
          <a:ext cx="5475833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Обогащение предметно-пространственной среды.</a:t>
          </a:r>
          <a:endParaRPr lang="ru-RU" sz="2400" kern="1200" dirty="0"/>
        </a:p>
      </dsp:txBody>
      <dsp:txXfrm>
        <a:off x="564979" y="406400"/>
        <a:ext cx="5475833" cy="812800"/>
      </dsp:txXfrm>
    </dsp:sp>
    <dsp:sp modelId="{D6E012EA-985B-476E-91D1-0814BFB40A4D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A449EB-A0FE-4989-B814-8431D73611ED}">
      <dsp:nvSpPr>
        <dsp:cNvPr id="0" name=""/>
        <dsp:cNvSpPr/>
      </dsp:nvSpPr>
      <dsp:spPr>
        <a:xfrm>
          <a:off x="860432" y="1625599"/>
          <a:ext cx="5180380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Проведение диагностики</a:t>
          </a:r>
          <a:endParaRPr lang="ru-RU" sz="2400" kern="1200"/>
        </a:p>
      </dsp:txBody>
      <dsp:txXfrm>
        <a:off x="860432" y="1625599"/>
        <a:ext cx="5180380" cy="812800"/>
      </dsp:txXfrm>
    </dsp:sp>
    <dsp:sp modelId="{0764B758-43AD-4C08-BF79-E516EBCEAEFA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A2CB6B-E08E-475B-A08F-E7F069641481}">
      <dsp:nvSpPr>
        <dsp:cNvPr id="0" name=""/>
        <dsp:cNvSpPr/>
      </dsp:nvSpPr>
      <dsp:spPr>
        <a:xfrm>
          <a:off x="564979" y="2844800"/>
          <a:ext cx="5475833" cy="81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Разработка  перспективного плана - графика</a:t>
          </a:r>
          <a:endParaRPr lang="ru-RU" sz="2400" kern="1200"/>
        </a:p>
      </dsp:txBody>
      <dsp:txXfrm>
        <a:off x="564979" y="2844800"/>
        <a:ext cx="5475833" cy="812800"/>
      </dsp:txXfrm>
    </dsp:sp>
    <dsp:sp modelId="{63C4BA41-0CC1-4121-BAB0-00ACAD4B0567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3AB411-FC0D-42F9-941C-DA16495962C8}">
      <dsp:nvSpPr>
        <dsp:cNvPr id="0" name=""/>
        <dsp:cNvSpPr/>
      </dsp:nvSpPr>
      <dsp:spPr>
        <a:xfrm>
          <a:off x="3" y="343646"/>
          <a:ext cx="8229596" cy="41823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585" tIns="72390" rIns="108585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kern="1200" dirty="0" smtClean="0"/>
            <a:t>Перспективный план опытно-экспериментальной работы в старшей группе</a:t>
          </a:r>
          <a:endParaRPr lang="ru-RU" sz="5700" kern="1200" dirty="0"/>
        </a:p>
      </dsp:txBody>
      <dsp:txXfrm>
        <a:off x="122499" y="466142"/>
        <a:ext cx="7984604" cy="3937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5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368151"/>
          </a:xfrm>
        </p:spPr>
        <p:txBody>
          <a:bodyPr>
            <a:normAutofit/>
          </a:bodyPr>
          <a:lstStyle/>
          <a:p>
            <a:r>
              <a:rPr lang="ru-RU" sz="4500" b="1" cap="all" dirty="0" smtClean="0">
                <a:solidFill>
                  <a:schemeClr val="tx2"/>
                </a:solidFill>
                <a:latin typeface="Times New Roman" pitchFamily="18" charset="0"/>
              </a:rPr>
              <a:t>Презентация проекта</a:t>
            </a:r>
            <a:endParaRPr lang="ru-RU" sz="4500" b="1" cap="all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8748464" cy="2808312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bg2">
                    <a:lumMod val="50000"/>
                  </a:schemeClr>
                </a:solidFill>
              </a:rPr>
              <a:t>МАЛЕНЬКИЕ</a:t>
            </a:r>
          </a:p>
          <a:p>
            <a:r>
              <a:rPr lang="ru-RU" sz="8800" b="1" dirty="0" smtClean="0">
                <a:solidFill>
                  <a:schemeClr val="bg2">
                    <a:lumMod val="50000"/>
                  </a:schemeClr>
                </a:solidFill>
              </a:rPr>
              <a:t>ИССЛЕДОВАТЕЛИ</a:t>
            </a:r>
            <a:endParaRPr lang="ru-RU" sz="6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221088"/>
            <a:ext cx="4608512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6812280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2492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243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9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Паспорт  проекта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lnSpcReduction="1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Тип  проекта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r>
              <a:rPr lang="ru-RU" dirty="0" smtClean="0"/>
              <a:t>                         практико </a:t>
            </a:r>
            <a:r>
              <a:rPr lang="ru-RU" dirty="0"/>
              <a:t>– </a:t>
            </a:r>
            <a:r>
              <a:rPr lang="ru-RU" dirty="0" smtClean="0"/>
              <a:t>ориентированный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 проекта:</a:t>
            </a:r>
          </a:p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</a:t>
            </a:r>
            <a:r>
              <a:rPr lang="ru-RU" dirty="0" smtClean="0"/>
              <a:t>долгосрочный</a:t>
            </a:r>
          </a:p>
          <a:p>
            <a:pPr marL="0" indent="0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Участники проекта: </a:t>
            </a:r>
          </a:p>
          <a:p>
            <a:pPr marL="0" indent="0">
              <a:buNone/>
            </a:pPr>
            <a:r>
              <a:rPr lang="ru-RU" dirty="0" smtClean="0"/>
              <a:t>               обучающиеся </a:t>
            </a:r>
            <a:r>
              <a:rPr lang="ru-RU" dirty="0"/>
              <a:t>старшего </a:t>
            </a:r>
            <a:r>
              <a:rPr lang="ru-RU" dirty="0" smtClean="0"/>
              <a:t>дошкольного</a:t>
            </a:r>
          </a:p>
          <a:p>
            <a:pPr marL="0" indent="0">
              <a:buNone/>
            </a:pPr>
            <a:r>
              <a:rPr lang="ru-RU" dirty="0" smtClean="0"/>
              <a:t>                возраста</a:t>
            </a:r>
            <a:r>
              <a:rPr lang="ru-RU" dirty="0"/>
              <a:t>, </a:t>
            </a:r>
            <a:r>
              <a:rPr lang="ru-RU" dirty="0" smtClean="0"/>
              <a:t>воспитатели, родители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1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Цель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0" y="764704"/>
            <a:ext cx="8820472" cy="54006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создание условий для развития  целостного мировоззрения ребенка старшего дошкольного возраста средствами   эксперимента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222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2 3"/>
          <p:cNvSpPr/>
          <p:nvPr/>
        </p:nvSpPr>
        <p:spPr>
          <a:xfrm>
            <a:off x="-612576" y="0"/>
            <a:ext cx="9289032" cy="182312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Задачи проекта</a:t>
            </a:r>
            <a:r>
              <a:rPr lang="ru-RU" sz="4000" dirty="0"/>
              <a:t>: </a:t>
            </a:r>
          </a:p>
        </p:txBody>
      </p:sp>
      <p:sp>
        <p:nvSpPr>
          <p:cNvPr id="5" name="Овал 4"/>
          <p:cNvSpPr/>
          <p:nvPr/>
        </p:nvSpPr>
        <p:spPr>
          <a:xfrm>
            <a:off x="395536" y="1628800"/>
            <a:ext cx="8064896" cy="52292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1. Создание перспективного плана по экспериментальной деятельности.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2. Обогащение предметно - пространственной среды в соответствии с возрастными особенностями  детей старшего возраста.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3. Расширять представления  детей о физических свойствах  окружающего </a:t>
            </a:r>
            <a:r>
              <a:rPr lang="ru-RU" sz="2000" b="1" dirty="0" smtClean="0">
                <a:solidFill>
                  <a:schemeClr val="tx1"/>
                </a:solidFill>
              </a:rPr>
              <a:t>мира.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4</a:t>
            </a:r>
            <a:r>
              <a:rPr lang="ru-RU" sz="2000" b="1" dirty="0">
                <a:solidFill>
                  <a:schemeClr val="tx1"/>
                </a:solidFill>
              </a:rPr>
              <a:t>. Развитие познавательного интереса и любознательности.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5. Развитие связной речи детей.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6.Закреплять знания о выполнения правил техники безопасности при проведении физических экспериментов.</a:t>
            </a:r>
          </a:p>
        </p:txBody>
      </p:sp>
    </p:spTree>
    <p:extLst>
      <p:ext uri="{BB962C8B-B14F-4D97-AF65-F5344CB8AC3E}">
        <p14:creationId xmlns:p14="http://schemas.microsoft.com/office/powerpoint/2010/main" val="16951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/>
              <a:t>Создание и реализация перспективного </a:t>
            </a:r>
            <a:r>
              <a:rPr lang="ru-RU" dirty="0" smtClean="0"/>
              <a:t>плана </a:t>
            </a:r>
            <a:r>
              <a:rPr lang="ru-RU" dirty="0"/>
              <a:t>по экспериментальной деятельности.</a:t>
            </a:r>
          </a:p>
          <a:p>
            <a:pPr marL="0" indent="0">
              <a:buNone/>
            </a:pPr>
            <a:r>
              <a:rPr lang="ru-RU" dirty="0" smtClean="0"/>
              <a:t>2.  </a:t>
            </a:r>
            <a:r>
              <a:rPr lang="ru-RU" dirty="0"/>
              <a:t>Развитие у детей умения  активно познавать мир.</a:t>
            </a:r>
          </a:p>
          <a:p>
            <a:pPr marL="0" indent="0">
              <a:buNone/>
            </a:pPr>
            <a:r>
              <a:rPr lang="ru-RU" dirty="0"/>
              <a:t>3. Проведение детьми  экспериментов  в самостоятельной деятельности.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39552" y="116632"/>
            <a:ext cx="756084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Ожидаемые  результаты: </a:t>
            </a:r>
          </a:p>
        </p:txBody>
      </p:sp>
    </p:spTree>
    <p:extLst>
      <p:ext uri="{BB962C8B-B14F-4D97-AF65-F5344CB8AC3E}">
        <p14:creationId xmlns:p14="http://schemas.microsoft.com/office/powerpoint/2010/main" val="143837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/>
              <a:t> Этапы реализации проектов: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373616" cy="446449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Подготовительный этап.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54999924"/>
              </p:ext>
            </p:extLst>
          </p:nvPr>
        </p:nvGraphicFramePr>
        <p:xfrm>
          <a:off x="539552" y="2132856"/>
          <a:ext cx="7080448" cy="3328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OLGA Polovnikova\AppData\Local\Microsoft\Windows\Temporary Internet Files\Content.IE5\ZZ8QORUU\MP900427685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93096"/>
            <a:ext cx="2935188" cy="2496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LGA Polovnikova\AppData\Local\Microsoft\Windows\Temporary Internet Files\Content.IE5\MQN32VAK\MC900359051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7241"/>
            <a:ext cx="1815084" cy="164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37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2 . Проектировочный этап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5105702"/>
              </p:ext>
            </p:extLst>
          </p:nvPr>
        </p:nvGraphicFramePr>
        <p:xfrm>
          <a:off x="107504" y="1196753"/>
          <a:ext cx="7776864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64091244"/>
              </p:ext>
            </p:extLst>
          </p:nvPr>
        </p:nvGraphicFramePr>
        <p:xfrm>
          <a:off x="0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575" y="1843367"/>
            <a:ext cx="301942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37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 Этап  реализации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7117372"/>
              </p:ext>
            </p:extLst>
          </p:nvPr>
        </p:nvGraphicFramePr>
        <p:xfrm>
          <a:off x="467544" y="141277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Выноска-облако 3"/>
          <p:cNvSpPr/>
          <p:nvPr/>
        </p:nvSpPr>
        <p:spPr>
          <a:xfrm>
            <a:off x="1259632" y="260648"/>
            <a:ext cx="6336704" cy="133272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3.	</a:t>
            </a:r>
            <a:r>
              <a:rPr lang="ru-RU" sz="2800" dirty="0"/>
              <a:t>Этап реализации.</a:t>
            </a:r>
          </a:p>
        </p:txBody>
      </p:sp>
    </p:spTree>
    <p:extLst>
      <p:ext uri="{BB962C8B-B14F-4D97-AF65-F5344CB8AC3E}">
        <p14:creationId xmlns:p14="http://schemas.microsoft.com/office/powerpoint/2010/main" val="148627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Темы экспериментов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•  Вода</a:t>
            </a:r>
            <a:r>
              <a:rPr lang="ru-RU" sz="1800" dirty="0"/>
              <a:t>.  «Удивительные свойства воды».</a:t>
            </a:r>
          </a:p>
          <a:p>
            <a:pPr marL="0" indent="0">
              <a:buNone/>
            </a:pPr>
            <a:r>
              <a:rPr lang="ru-RU" sz="1800" dirty="0" smtClean="0"/>
              <a:t>•  Три </a:t>
            </a:r>
            <a:r>
              <a:rPr lang="ru-RU" sz="1800" dirty="0"/>
              <a:t>состояния воды.</a:t>
            </a:r>
          </a:p>
          <a:p>
            <a:pPr marL="0" indent="0">
              <a:buNone/>
            </a:pPr>
            <a:r>
              <a:rPr lang="ru-RU" sz="1800" dirty="0" smtClean="0"/>
              <a:t>•  Твердое </a:t>
            </a:r>
            <a:r>
              <a:rPr lang="ru-RU" sz="1800" dirty="0"/>
              <a:t>тело: керамика, стекло, пластмасса, дерево, металлы.</a:t>
            </a:r>
          </a:p>
          <a:p>
            <a:pPr marL="0" indent="0">
              <a:buNone/>
            </a:pPr>
            <a:r>
              <a:rPr lang="ru-RU" sz="1800" dirty="0" smtClean="0"/>
              <a:t>•  Камни</a:t>
            </a:r>
            <a:r>
              <a:rPr lang="ru-RU" sz="1800" dirty="0"/>
              <a:t>. Какие бывают камни?</a:t>
            </a:r>
          </a:p>
          <a:p>
            <a:pPr marL="0" indent="0">
              <a:buNone/>
            </a:pPr>
            <a:r>
              <a:rPr lang="ru-RU" sz="1800" dirty="0" smtClean="0"/>
              <a:t>•  Почва</a:t>
            </a:r>
            <a:r>
              <a:rPr lang="ru-RU" sz="1800" dirty="0"/>
              <a:t>.</a:t>
            </a:r>
          </a:p>
          <a:p>
            <a:pPr marL="0" indent="0">
              <a:buNone/>
            </a:pPr>
            <a:r>
              <a:rPr lang="ru-RU" sz="1800" dirty="0" smtClean="0"/>
              <a:t>•  Песок</a:t>
            </a:r>
            <a:r>
              <a:rPr lang="ru-RU" sz="1800" dirty="0"/>
              <a:t>.</a:t>
            </a:r>
          </a:p>
          <a:p>
            <a:pPr marL="0" indent="0">
              <a:buNone/>
            </a:pPr>
            <a:r>
              <a:rPr lang="ru-RU" sz="1800" dirty="0" smtClean="0"/>
              <a:t>•  Снег</a:t>
            </a:r>
            <a:r>
              <a:rPr lang="ru-RU" sz="1800" dirty="0"/>
              <a:t>, какой он?</a:t>
            </a:r>
          </a:p>
          <a:p>
            <a:pPr marL="0" indent="0">
              <a:buNone/>
            </a:pPr>
            <a:r>
              <a:rPr lang="ru-RU" sz="1800" dirty="0" smtClean="0"/>
              <a:t>•  Воздух</a:t>
            </a:r>
            <a:r>
              <a:rPr lang="ru-RU" sz="1800" dirty="0"/>
              <a:t>.</a:t>
            </a:r>
          </a:p>
          <a:p>
            <a:pPr marL="0" indent="0">
              <a:buNone/>
            </a:pPr>
            <a:r>
              <a:rPr lang="ru-RU" sz="1800" dirty="0" smtClean="0"/>
              <a:t>•  Человек</a:t>
            </a:r>
            <a:r>
              <a:rPr lang="ru-RU" sz="1800" dirty="0"/>
              <a:t>. </a:t>
            </a:r>
          </a:p>
          <a:p>
            <a:pPr marL="0" indent="0">
              <a:buNone/>
            </a:pPr>
            <a:r>
              <a:rPr lang="ru-RU" sz="1800" dirty="0" smtClean="0"/>
              <a:t>•  Звук </a:t>
            </a:r>
            <a:r>
              <a:rPr lang="ru-RU" sz="1800" dirty="0"/>
              <a:t>и слух.</a:t>
            </a:r>
          </a:p>
          <a:p>
            <a:pPr marL="0" indent="0">
              <a:buNone/>
            </a:pPr>
            <a:r>
              <a:rPr lang="ru-RU" sz="1800" dirty="0" smtClean="0"/>
              <a:t>•  Измерение</a:t>
            </a:r>
            <a:r>
              <a:rPr lang="ru-RU" sz="1800" dirty="0"/>
              <a:t>. Чем можно измерять?</a:t>
            </a:r>
          </a:p>
          <a:p>
            <a:pPr marL="0" indent="0">
              <a:buNone/>
            </a:pPr>
            <a:r>
              <a:rPr lang="ru-RU" sz="1800" dirty="0" smtClean="0"/>
              <a:t>•  Термометр </a:t>
            </a:r>
            <a:r>
              <a:rPr lang="ru-RU" sz="1800" dirty="0"/>
              <a:t>и температура.</a:t>
            </a:r>
          </a:p>
          <a:p>
            <a:pPr marL="0" indent="0">
              <a:buNone/>
            </a:pPr>
            <a:r>
              <a:rPr lang="ru-RU" sz="1800" dirty="0" smtClean="0"/>
              <a:t>•  Отражение </a:t>
            </a:r>
            <a:r>
              <a:rPr lang="ru-RU" sz="1800" dirty="0"/>
              <a:t>света. Зеркало.</a:t>
            </a:r>
          </a:p>
          <a:p>
            <a:pPr marL="0" indent="0">
              <a:buNone/>
            </a:pPr>
            <a:r>
              <a:rPr lang="ru-RU" sz="1800" dirty="0" smtClean="0"/>
              <a:t>•  Что </a:t>
            </a:r>
            <a:r>
              <a:rPr lang="ru-RU" sz="1800" dirty="0"/>
              <a:t>такое радуга? Смешение цветов.</a:t>
            </a:r>
          </a:p>
          <a:p>
            <a:pPr marL="0" indent="0">
              <a:buNone/>
            </a:pPr>
            <a:r>
              <a:rPr lang="ru-RU" sz="1800" dirty="0" smtClean="0"/>
              <a:t>•  Магнит </a:t>
            </a:r>
            <a:r>
              <a:rPr lang="ru-RU" sz="1800" dirty="0"/>
              <a:t>и его свойства.</a:t>
            </a:r>
          </a:p>
          <a:p>
            <a:pPr marL="0" indent="0">
              <a:buNone/>
            </a:pPr>
            <a:r>
              <a:rPr lang="ru-RU" sz="1800" dirty="0" smtClean="0"/>
              <a:t>•  Молния</a:t>
            </a:r>
            <a:r>
              <a:rPr lang="ru-RU" sz="1800" dirty="0"/>
              <a:t>. Электрический ток. Виды электричества.</a:t>
            </a:r>
          </a:p>
          <a:p>
            <a:pPr marL="0" indent="0">
              <a:buNone/>
            </a:pPr>
            <a:r>
              <a:rPr lang="ru-RU" sz="1800" dirty="0" smtClean="0"/>
              <a:t>• Электрические  </a:t>
            </a:r>
            <a:r>
              <a:rPr lang="ru-RU" sz="1800" dirty="0"/>
              <a:t>приборы. Проводники и диэлектрики.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204864"/>
            <a:ext cx="4320480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3282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196</TotalTime>
  <Words>303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проекта</vt:lpstr>
      <vt:lpstr>Паспорт  проекта</vt:lpstr>
      <vt:lpstr>Цель</vt:lpstr>
      <vt:lpstr>Презентация PowerPoint</vt:lpstr>
      <vt:lpstr>Презентация PowerPoint</vt:lpstr>
      <vt:lpstr> Этапы реализации проектов:</vt:lpstr>
      <vt:lpstr>2 . Проектировочный этап</vt:lpstr>
      <vt:lpstr>3.  Этап  реализации</vt:lpstr>
      <vt:lpstr>Темы экспериментов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</dc:title>
  <dc:creator>OLGA Polovnikova</dc:creator>
  <cp:lastModifiedBy>OLGA Polovnikova</cp:lastModifiedBy>
  <cp:revision>27</cp:revision>
  <dcterms:created xsi:type="dcterms:W3CDTF">2014-02-27T14:52:09Z</dcterms:created>
  <dcterms:modified xsi:type="dcterms:W3CDTF">2014-02-27T19:19:24Z</dcterms:modified>
</cp:coreProperties>
</file>