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6D63B-5C65-4B04-8F2B-89F684DC92C5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0EB9F-63D5-44DF-A8B4-76DA8BE6C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slide" Target="slide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slide" Target="slide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slide" Target="slide6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85728"/>
            <a:ext cx="507209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endParaRPr lang="en-US" sz="3600" b="1" spc="50" dirty="0" smtClean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ногозначные слова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857365"/>
            <a:ext cx="850112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игры: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у детей практическое представление о многозначных словах.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Знакомство с понятием«многозначные» слова;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Активизация и обогащение словарного запаса;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Расширять запас существительных в активном словаре детей, 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Развивает  мышление, память, воображение, фантазию. Воспитывает  умение детей вслушиваться в речь окружающих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5074" y="5357826"/>
            <a:ext cx="269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dirty="0" err="1" smtClean="0"/>
              <a:t>Грешнова</a:t>
            </a:r>
            <a:r>
              <a:rPr lang="ru-RU" dirty="0" smtClean="0"/>
              <a:t> Г.А</a:t>
            </a:r>
            <a:r>
              <a:rPr lang="ru-RU" smtClean="0"/>
              <a:t>. </a:t>
            </a:r>
            <a:endParaRPr lang="ru-RU" dirty="0" smtClean="0"/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858148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f0944b4e3254feea869963f19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572132" y="3357562"/>
            <a:ext cx="2897190" cy="28971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43306" y="785794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Золотистый и полезный,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Витаминный, хотя резкий,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Горький вкус имеет он.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Когда чистишь — слезы льешь.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2599378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642918"/>
            <a:ext cx="3119431" cy="27050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3929066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Оружие или растение - выбирай сам.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Выпускает стрелы он и тут и там.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epositphotos_62232291-stock-illustration-yellow-onion-on-white-background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32" y="142852"/>
            <a:ext cx="1857388" cy="1857388"/>
          </a:xfrm>
          <a:prstGeom prst="rect">
            <a:avLst/>
          </a:prstGeom>
        </p:spPr>
      </p:pic>
      <p:pic>
        <p:nvPicPr>
          <p:cNvPr id="8" name="Рисунок 7" descr="arrow-160075_128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2214610" y="2357430"/>
            <a:ext cx="1830522" cy="2071678"/>
          </a:xfrm>
          <a:prstGeom prst="rect">
            <a:avLst/>
          </a:prstGeom>
        </p:spPr>
      </p:pic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7858148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>
            <a:hlinkClick r:id="rId7" action="ppaction://hlinksldjump"/>
          </p:cNvPr>
          <p:cNvSpPr/>
          <p:nvPr/>
        </p:nvSpPr>
        <p:spPr>
          <a:xfrm>
            <a:off x="285720" y="61436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11111E-6 C -0.00885 0.00139 -0.01719 0.00463 -0.02587 0.00648 C -0.03247 0.00949 -0.03941 0.01158 -0.04618 0.01412 C -0.05226 0.01644 -0.05747 0.0206 -0.06337 0.02315 C -0.06632 0.0257 -0.06875 0.02685 -0.07205 0.02824 C -0.07587 0.03148 -0.07986 0.03195 -0.08368 0.03472 C -0.0901 0.03912 -0.09688 0.04468 -0.10382 0.04745 C -0.10764 0.05093 -0.11094 0.05463 -0.11545 0.05648 C -0.11823 0.05903 -0.12066 0.06019 -0.12396 0.06158 C -0.12847 0.06551 -0.13333 0.06852 -0.13837 0.0706 C -0.14132 0.07408 -0.14531 0.07662 -0.14896 0.07824 C -0.15191 0.08079 -0.15434 0.08195 -0.15764 0.08333 C -0.16042 0.0875 -0.16458 0.08843 -0.16823 0.0912 C -0.17257 0.09445 -0.17517 0.09815 -0.17986 0.1 C -0.18264 0.10394 -0.18698 0.10602 -0.19045 0.10903 C -0.19757 0.11528 -0.20538 0.12315 -0.21337 0.12708 C -0.21632 0.13056 -0.22309 0.13588 -0.22691 0.13727 C -0.23038 0.14028 -0.23472 0.14445 -0.23837 0.1463 C -0.24097 0.14954 -0.24323 0.14908 -0.24618 0.15139 C -0.25191 0.15556 -0.25712 0.16158 -0.26337 0.16412 C -0.26632 0.16667 -0.26771 0.16921 -0.27118 0.1706 C -0.2783 0.17708 -0.28681 0.17963 -0.29427 0.18472 C -0.31441 0.19861 -0.33611 0.20671 -0.35764 0.21667 C -0.38021 0.22708 -0.40226 0.23773 -0.425 0.24745 C -0.44253 0.25509 -0.4599 0.2632 -0.47795 0.26806 C -0.49514 0.27245 -0.5125 0.27523 -0.52986 0.27708 C -0.5783 0.27616 -0.60938 0.27431 -0.65295 0.26945 C -0.66007 0.2669 -0.675 0.26551 -0.675 0.26551 C -0.68125 0.2632 -0.69427 0.26158 -0.69427 0.26158 C -0.70677 0.25625 -0.72153 0.25509 -0.73455 0.25278 C -0.74063 0.2507 -0.75295 0.24884 -0.75295 0.24884 C -0.76163 0.24445 -0.77257 0.24283 -0.78177 0.2412 C -0.78559 0.23773 -0.78455 0.23472 -0.78646 0.22963 C -0.78802 0.22523 -0.79132 0.22546 -0.79132 0.22315 " pathEditMode="relative" ptsTypes="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9 0.14189 C 0.0375 0.1456 0.03854 0.14953 0.04045 0.15347 C 0.0427 0.16296 0.04965 0.17916 0.05486 0.1868 C 0.05625 0.19236 0.0585 0.19676 0.06163 0.20069 C 0.06284 0.20625 0.06666 0.20972 0.06927 0.21481 C 0.07517 0.22662 0.08211 0.23703 0.08854 0.24814 C 0.09496 0.25902 0.08941 0.25347 0.09513 0.25856 C 0.09861 0.26527 0.10416 0.27106 0.10868 0.27638 C 0.1151 0.28402 0.12013 0.29189 0.12795 0.29699 C 0.13194 0.30463 0.13854 0.30856 0.14427 0.31365 C 0.15295 0.32129 0.16111 0.33009 0.17014 0.3368 C 0.17448 0.34004 0.17708 0.34375 0.18177 0.3456 C 0.18645 0.34976 0.19079 0.35509 0.19618 0.35717 C 0.20347 0.36342 0.21076 0.36805 0.21927 0.37129 C 0.22986 0.38101 0.24635 0.38356 0.25868 0.38541 C 0.28854 0.38472 0.31458 0.38402 0.34323 0.37893 C 0.34826 0.37685 0.35347 0.37615 0.35868 0.37523 C 0.36371 0.37291 0.36909 0.37245 0.37413 0.37013 C 0.37882 0.36782 0.38368 0.36551 0.38854 0.36365 C 0.39132 0.36111 0.39427 0.35995 0.39704 0.35717 C 0.39982 0.35416 0.40173 0.35069 0.40486 0.34814 C 0.40798 0.34189 0.4118 0.33148 0.41736 0.32893 C 0.41944 0.33796 0.42309 0.34768 0.42309 0.35717 " pathEditMode="relative" rAng="0" ptsTypes="ffffffffffffffffffffff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2910" y="1428736"/>
            <a:ext cx="3586175" cy="2386016"/>
          </a:xfrm>
          <a:prstGeom prst="rect">
            <a:avLst/>
          </a:prstGeom>
        </p:spPr>
      </p:pic>
      <p:pic>
        <p:nvPicPr>
          <p:cNvPr id="3" name="Рисунок 2" descr="372aff51c6eab4df45e3c8928271348903cff4a91d2972c046df4a06b5c7086641c809a99d38fa926e8c68c11eeb23c05f6b0ddf0fd92f679f56f0bf15bc5d2f02a8346d3b5b1a0e987facd2e9d42d0ab5b0745c79b9b9796bfb420c3434ee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3357563"/>
            <a:ext cx="3571900" cy="30003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57818" y="714356"/>
            <a:ext cx="3286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Мойдодыру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 родня,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Отверни скорей меня: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холодною водою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Живо я тебя умою.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57200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что за великан 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Тащит груз тяжелый,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Помогает строить нам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дома и школы…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24271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-3143304" y="1928802"/>
            <a:ext cx="2898305" cy="3305064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144000" y="928670"/>
            <a:ext cx="2286048" cy="1428760"/>
          </a:xfrm>
          <a:prstGeom prst="rect">
            <a:avLst/>
          </a:prstGeom>
        </p:spPr>
      </p:pic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7858148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>
            <a:hlinkClick r:id="rId7" action="ppaction://hlinksldjump"/>
          </p:cNvPr>
          <p:cNvSpPr/>
          <p:nvPr/>
        </p:nvSpPr>
        <p:spPr>
          <a:xfrm>
            <a:off x="285720" y="61436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51 -0.03796 C -0.06493 -0.04051 -0.05781 -0.03727 -0.06406 -0.04166 C -0.06997 -0.04583 -0.0809 -0.04953 -0.0875 -0.05208 C -0.10799 -0.05995 -0.1283 -0.06759 -0.14913 -0.07384 C -0.1559 -0.07592 -0.16198 -0.07893 -0.16875 -0.08009 C -0.18316 -0.08727 -0.19931 -0.09189 -0.21441 -0.09421 C -0.22726 -0.09907 -0.24062 -0.10162 -0.25382 -0.10324 C -0.27135 -0.10972 -0.29149 -0.11134 -0.30972 -0.11342 C -0.32014 -0.11597 -0.33073 -0.11713 -0.34149 -0.11875 C -0.3474 -0.1206 -0.3533 -0.12152 -0.3592 -0.12245 C -0.37118 -0.12685 -0.38507 -0.12824 -0.39757 -0.13009 C -0.40885 -0.13426 -0.42135 -0.13703 -0.43299 -0.13912 C -0.44149 -0.14328 -0.45174 -0.14514 -0.46094 -0.14676 C -0.47014 -0.15023 -0.47969 -0.15139 -0.48889 -0.15463 C -0.49809 -0.15787 -0.50747 -0.1618 -0.51701 -0.16342 C -0.5309 -0.17037 -0.54618 -0.175 -0.56094 -0.17754 C -0.56753 -0.18102 -0.57622 -0.18264 -0.58333 -0.18402 C -0.58802 -0.18495 -0.59722 -0.18657 -0.59722 -0.18634 C -0.61267 -0.19236 -0.63177 -0.19213 -0.64774 -0.19421 C -0.65503 -0.19398 -0.7092 -0.20162 -0.72795 -0.18402 C -0.73003 -0.17939 -0.73368 -0.1743 -0.73733 -0.17245 C -0.74045 -0.16643 -0.74792 -0.1618 -0.75312 -0.15972 C -0.75608 -0.15717 -0.75851 -0.15602 -0.76163 -0.15463 C -0.76441 -0.15208 -0.76667 -0.15092 -0.76997 -0.14953 C -0.77396 -0.14398 -0.78212 -0.14259 -0.78767 -0.14051 C -0.80122 -0.13518 -0.81458 -0.12847 -0.82795 -0.12245 C -0.83212 -0.1206 -0.84392 -0.11713 -0.84549 -0.11227 " pathEditMode="relative" rAng="0" ptsTypes="ffffffff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2222 C 0.01823 -0.01736 0.0217 -0.0125 0.02534 -0.00926 C 0.02725 -0.00254 0.03385 0.01158 0.03889 0.01366 C 0.04062 0.0213 0.03836 0.01435 0.04271 0.02014 C 0.04687 0.0257 0.04913 0.03218 0.05416 0.03681 C 0.0585 0.04584 0.06666 0.05116 0.07239 0.05857 C 0.07899 0.06713 0.07569 0.06482 0.08107 0.06759 C 0.08489 0.07269 0.08941 0.07824 0.09461 0.08033 C 0.09739 0.08426 0.10139 0.08773 0.10521 0.08935 C 0.10798 0.09329 0.11805 0.10417 0.12239 0.10602 C 0.12673 0.11181 0.13177 0.11574 0.1368 0.12014 C 0.13871 0.12176 0.14271 0.12523 0.14271 0.12547 C 0.14514 0.13033 0.15156 0.1375 0.15607 0.13935 C 0.1592 0.14259 0.1625 0.14676 0.1658 0.14954 C 0.17239 0.15533 0.16458 0.1456 0.17152 0.15347 C 0.17639 0.15903 0.17205 0.15648 0.17725 0.15857 C 0.18159 0.16297 0.18646 0.16898 0.19149 0.17153 C 0.19496 0.1757 0.19896 0.17871 0.2033 0.18033 C 0.20625 0.1831 0.21041 0.1882 0.21389 0.19074 C 0.21562 0.19213 0.21788 0.1919 0.21962 0.19329 C 0.22882 0.20023 0.22205 0.19699 0.2283 0.19954 C 0.23212 0.20301 0.23715 0.20926 0.24166 0.21111 C 0.24843 0.2169 0.25607 0.22477 0.26389 0.22778 C 0.26736 0.23125 0.27152 0.23172 0.27534 0.23426 C 0.28125 0.2382 0.28732 0.24375 0.29357 0.24699 C 0.296 0.24838 0.29878 0.24861 0.30139 0.24954 C 0.30798 0.25556 0.3151 0.25718 0.32239 0.26111 C 0.34062 0.27107 0.36041 0.27847 0.38003 0.28172 C 0.39305 0.28704 0.40781 0.28634 0.42152 0.2882 C 0.45503 0.2875 0.48559 0.28658 0.51857 0.28287 C 0.52864 0.28172 0.53837 0.28102 0.54843 0.27917 C 0.55364 0.27824 0.56475 0.27662 0.56475 0.27685 C 0.57257 0.27384 0.5809 0.27338 0.58889 0.27153 C 0.59253 0.26968 0.59652 0.26806 0.60034 0.26621 C 0.60503 0.25648 0.6118 0.24584 0.61857 0.2382 C 0.62135 0.23519 0.62222 0.23195 0.62534 0.22917 C 0.62847 0.22292 0.62951 0.22014 0.63402 0.21621 C 0.63941 0.20602 0.63229 0.21806 0.63889 0.21111 C 0.63975 0.21019 0.63975 0.20834 0.6408 0.20741 C 0.64375 0.2044 0.64861 0.20232 0.65225 0.20093 C 0.65712 0.19676 0.66232 0.19537 0.66753 0.19329 C 0.67899 0.18889 0.68975 0.18195 0.70139 0.17917 C 0.70677 0.17963 0.71337 0.17732 0.71753 0.18172 C 0.72656 0.19097 0.71441 0.18172 0.72152 0.18681 " pathEditMode="relative" rAng="0" ptsTypes="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ssclipart-rainyday-clip-art-clipart-rain-clip-art-6adf2f2ed7bec488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357166"/>
            <a:ext cx="3286148" cy="3000372"/>
          </a:xfrm>
          <a:prstGeom prst="rect">
            <a:avLst/>
          </a:prstGeom>
        </p:spPr>
      </p:pic>
      <p:pic>
        <p:nvPicPr>
          <p:cNvPr id="3" name="Рисунок 2" descr="chaqueton-2333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071934" y="2214554"/>
            <a:ext cx="4857784" cy="4253932"/>
          </a:xfrm>
          <a:prstGeom prst="rect">
            <a:avLst/>
          </a:prstGeom>
        </p:spPr>
      </p:pic>
      <p:pic>
        <p:nvPicPr>
          <p:cNvPr id="4" name="Рисунок 3" descr="unnamed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9784" y="1000108"/>
            <a:ext cx="2357430" cy="2357430"/>
          </a:xfrm>
          <a:prstGeom prst="rect">
            <a:avLst/>
          </a:prstGeom>
        </p:spPr>
      </p:pic>
      <p:pic>
        <p:nvPicPr>
          <p:cNvPr id="7" name="Рисунок 6" descr="depositphotos_29827307-stock-illustration-zipper-clip-art-cartoon-illustration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949242">
            <a:off x="-1774943" y="3870619"/>
            <a:ext cx="1823542" cy="180393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14810" y="357166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её вначале видим,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 потом мы слышим гром,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грозы и этих вспышек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попрятались кругом.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450057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Открывается без скрипа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меня на куртке 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>
            <a:hlinkClick r:id="rId6" action="ppaction://hlinksldjump"/>
          </p:cNvPr>
          <p:cNvSpPr/>
          <p:nvPr/>
        </p:nvSpPr>
        <p:spPr>
          <a:xfrm>
            <a:off x="7858148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>
            <a:hlinkClick r:id="rId7" action="ppaction://hlinksldjump"/>
          </p:cNvPr>
          <p:cNvSpPr/>
          <p:nvPr/>
        </p:nvSpPr>
        <p:spPr>
          <a:xfrm>
            <a:off x="285720" y="61436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08 0.1088 C -0.06545 0.1132 -0.07535 0.10949 -0.0849 0.10764 C -0.09965 0.10486 -0.11441 0.10255 -0.12917 0.1 C -0.13524 0.09722 -0.14219 0.0963 -0.14844 0.09491 C -0.15851 0.0926 -0.16823 0.08797 -0.1783 0.08588 C -0.19028 0.07986 -0.20417 0.07639 -0.21667 0.07431 C -0.22326 0.07199 -0.23004 0.07037 -0.23681 0.06922 C -0.24566 0.06505 -0.25556 0.06435 -0.26476 0.06158 C -0.27344 0.05903 -0.28194 0.05648 -0.2908 0.0551 C -0.29757 0.05162 -0.30729 0.05093 -0.31476 0.05 C -0.33021 0.0456 -0.34618 0.04283 -0.36181 0.04097 C -0.37865 0.03519 -0.3974 0.03426 -0.41476 0.03195 C -0.57066 0.03287 -0.59861 0.025 -0.6974 0.03704 C -0.71233 0.04213 -0.72934 0.04306 -0.74462 0.04491 C -0.75295 0.04838 -0.74635 0.04584 -0.76476 0.04861 C -0.78542 0.05162 -0.8066 0.05602 -0.82726 0.06019 C -0.83212 0.0625 -0.84271 0.06412 -0.84271 0.06435 C -0.84757 0.06621 -0.85799 0.06783 -0.85799 0.06806 C -0.86372 0.0706 -0.87031 0.07153 -0.87639 0.07292 C -0.88524 0.07732 -0.89444 0.08056 -0.9033 0.08449 C -0.90816 0.08658 -0.91267 0.09005 -0.91771 0.09213 C -0.92014 0.0956 -0.92205 0.09584 -0.92535 0.09746 C -0.92847 0.10139 -0.93281 0.10556 -0.93681 0.10764 C -0.93924 0.11065 -0.94462 0.11528 -0.94462 0.11551 C -0.94653 0.11922 -0.95556 0.12778 -0.95903 0.13079 C -0.96094 0.13449 -0.96667 0.13959 -0.96667 0.13982 C -0.9691 0.14445 -0.97274 0.14931 -0.97639 0.15255 C -0.9776 0.15787 -0.97986 0.1625 -0.98108 0.16783 C -0.98142 0.17338 -0.9816 0.17894 -0.98212 0.18449 C -0.98229 0.18588 -0.98299 0.18843 -0.98299 0.18866 " pathEditMode="relative" rAng="0" ptsTypes="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4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1736 C -0.00278 -0.01227 -0.0033 -0.01018 0.00069 -0.00833 C 0.00434 -0.00092 0.01337 0.00695 0.01996 0.00949 C 0.02274 0.01366 0.02691 0.01482 0.03055 0.01736 C 0.03507 0.02061 0.0401 0.02431 0.04496 0.02616 C 0.04844 0.02963 0.05226 0.03102 0.05642 0.03264 C 0.06024 0.03588 0.06406 0.03658 0.06805 0.03912 C 0.0717 0.04144 0.07483 0.04491 0.07864 0.04676 C 0.08941 0.05232 0.07864 0.04514 0.08628 0.04931 C 0.0934 0.05324 0.08715 0.05023 0.09305 0.0544 C 0.09757 0.05741 0.10295 0.05787 0.10746 0.06088 C 0.10851 0.06158 0.1092 0.06297 0.11024 0.06343 C 0.11302 0.06459 0.11615 0.06482 0.11892 0.06598 C 0.12396 0.07037 0.13021 0.07176 0.13628 0.07361 C 0.14375 0.0801 0.15642 0.08287 0.1651 0.08519 C 0.18108 0.08936 0.19687 0.09561 0.21319 0.09815 C 0.2191 0.10047 0.2243 0.10116 0.23055 0.10186 C 0.23733 0.10533 0.22934 0.10162 0.24305 0.1044 C 0.2474 0.10533 0.25174 0.10741 0.25642 0.10834 C 0.25868 0.10926 0.26076 0.11042 0.26319 0.11088 C 0.26736 0.11181 0.27569 0.11343 0.27569 0.11366 C 0.2842 0.1176 0.29549 0.11852 0.30451 0.11991 C 0.31753 0.12385 0.33073 0.12477 0.34375 0.12755 C 0.35868 0.13056 0.37326 0.1338 0.38819 0.13519 C 0.40156 0.14005 0.41684 0.14144 0.43055 0.14283 C 0.43715 0.14607 0.44358 0.14607 0.45069 0.14676 C 0.46007 0.15023 0.46996 0.14977 0.47951 0.15186 C 0.49826 0.15602 0.51719 0.15926 0.53628 0.16088 C 0.54427 0.16389 0.55191 0.16389 0.56024 0.16482 C 0.56927 0.1669 0.57778 0.16783 0.58715 0.16852 C 0.62083 0.17454 0.65538 0.17477 0.68906 0.17616 C 0.72951 0.17547 0.76927 0.17477 0.80937 0.17107 C 0.81701 0.16875 0.82483 0.16829 0.83246 0.16598 C 0.84444 0.16227 0.85625 0.15787 0.86805 0.15324 C 0.87326 0.14236 0.87361 0.12084 0.8651 0.11343 C 0.86354 0.10625 0.85069 0.09144 0.84496 0.08912 C 0.8401 0.08496 0.83698 0.08102 0.83142 0.07894 C 0.82656 0.07408 0.81996 0.07246 0.81424 0.06991 C 0.81111 0.06852 0.80555 0.06343 0.80555 0.06366 C 0.80104 0.04653 0.80451 0.02732 0.80451 0.00949 " pathEditMode="relative" rAng="0" ptsTypes="ffffffffffffffffffff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ba9e6e61d72dac2eddda084bb7c9ba8_i-21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644098" y="714356"/>
            <a:ext cx="500066" cy="1714512"/>
          </a:xfrm>
          <a:prstGeom prst="rect">
            <a:avLst/>
          </a:prstGeom>
        </p:spPr>
      </p:pic>
      <p:pic>
        <p:nvPicPr>
          <p:cNvPr id="3" name="Рисунок 2" descr="s120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85728"/>
            <a:ext cx="3643338" cy="4071966"/>
          </a:xfrm>
          <a:prstGeom prst="rect">
            <a:avLst/>
          </a:prstGeom>
        </p:spPr>
      </p:pic>
      <p:pic>
        <p:nvPicPr>
          <p:cNvPr id="2" name="Рисунок 1" descr="236082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29256" y="3429000"/>
            <a:ext cx="2928958" cy="2946238"/>
          </a:xfrm>
          <a:prstGeom prst="rect">
            <a:avLst/>
          </a:prstGeom>
        </p:spPr>
      </p:pic>
      <p:pic>
        <p:nvPicPr>
          <p:cNvPr id="6" name="Рисунок 5" descr="kosa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567633" flipH="1">
            <a:off x="-2796793" y="2561065"/>
            <a:ext cx="3452820" cy="34528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596" y="42862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Штучка-одноручка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Носик стальной,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Хвостик деревянный,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Всё лето на лугу,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зимой – на крюку.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785794"/>
            <a:ext cx="35712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 причёска - чудо 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Заплести меня не худо.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7858148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rId7" action="ppaction://hlinksldjump"/>
          </p:cNvPr>
          <p:cNvSpPr/>
          <p:nvPr/>
        </p:nvSpPr>
        <p:spPr>
          <a:xfrm>
            <a:off x="285720" y="61436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-0.05139 C 0.00156 -0.04954 0.00503 -0.04606 0.01024 -0.04097 C 0.01215 -0.03912 0.01423 -0.0375 0.01614 -0.03588 C 0.01701 -0.03495 0.01892 -0.03333 0.01892 -0.0331 C 0.02465 -0.02222 0.01684 -0.03588 0.02378 -0.02824 C 0.02968 -0.02176 0.02152 -0.02593 0.02864 -0.02315 C 0.03055 -0.01944 0.03628 -0.01412 0.03628 -0.01389 C 0.03836 -0.00995 0.03993 -0.00787 0.04305 -0.00509 C 0.0434 -0.00394 0.04323 -0.00231 0.04392 -0.00139 C 0.04461 -0.00046 0.046 -0.00093 0.04687 1.11022E-16 C 0.04982 0.00324 0.05191 0.00787 0.05451 0.01157 L 0.05451 0.01181 C 0.05642 0.01319 0.06024 0.01667 0.06024 0.0169 C 0.06267 0.0213 0.06597 0.02523 0.06996 0.02685 C 0.07586 0.03519 0.08472 0.0419 0.09201 0.04745 C 0.09635 0.05069 0.09895 0.0544 0.10364 0.05625 C 0.10625 0.06019 0.11076 0.06227 0.11423 0.06528 C 0.12291 0.07292 0.13576 0.08148 0.14548 0.08449 C 0.15625 0.09352 0.16875 0.09931 0.18055 0.1037 C 0.18559 0.10556 0.18975 0.10903 0.19496 0.11019 C 0.20121 0.11574 0.20989 0.11759 0.21701 0.12037 C 0.23055 0.12546 0.24409 0.13079 0.25833 0.13333 C 0.27395 0.13958 0.29132 0.14028 0.30729 0.14236 C 0.33559 0.14606 0.36267 0.14792 0.39114 0.14861 C 0.40954 0.14815 0.42829 0.14815 0.4467 0.14745 C 0.46875 0.14653 0.48871 0.13634 0.50937 0.12824 C 0.51441 0.12361 0.52083 0.12153 0.52656 0.11921 C 0.52847 0.11759 0.53055 0.11574 0.53246 0.11412 C 0.53333 0.11319 0.53524 0.11157 0.53524 0.11181 C 0.53593 0.11019 0.53628 0.10856 0.53715 0.10764 C 0.53802 0.10671 0.53941 0.10718 0.5401 0.10625 C 0.54548 0.09931 0.53593 0.10509 0.54392 0.10116 C 0.54774 0.0963 0.55208 0.09097 0.55625 0.08704 C 0.55833 0.08333 0.56423 0.07824 0.56423 0.07847 C 0.56632 0.07361 0.56805 0.07222 0.57187 0.07037 C 0.57448 0.06528 0.57847 0.06366 0.58246 0.06019 C 0.58541 0.05741 0.58732 0.05394 0.59114 0.05255 C 0.59461 0.04769 0.59791 0.04421 0.6026 0.04236 C 0.60555 0.03796 0.61441 0.03264 0.61892 0.03079 C 0.62517 0.02546 0.63194 0.02199 0.63923 0.01921 C 0.64375 0.01505 0.64861 0.0125 0.65364 0.01019 C 0.65625 0.00903 0.66215 0.00625 0.66215 0.00648 C 0.6651 0.00255 0.66961 0.00185 0.67378 0.00116 C 0.68003 1.11022E-16 0.69288 -0.00139 0.69288 -0.00116 C 0.70798 -0.00069 0.72691 -0.00255 0.74201 0.0037 C 0.74461 0.01343 0.75034 0.02222 0.75451 0.03079 C 0.75642 0.03472 0.75573 0.04005 0.75833 0.04352 " pathEditMode="relative" rAng="0" ptsTypes="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5 -0.06783 C -0.07812 -0.06852 -0.1118 -0.06968 -0.15277 -0.07292 C -0.17552 -0.07246 -0.20659 -0.0757 -0.23072 -0.06667 C -0.23715 -0.06412 -0.24253 -0.06019 -0.24895 -0.05764 C -0.25364 -0.05371 -0.2585 -0.05186 -0.26336 -0.04861 C -0.27274 -0.04236 -0.28229 -0.03496 -0.29218 -0.03079 C -0.29583 -0.0257 -0.30121 -0.02616 -0.30572 -0.02292 C -0.31215 -0.01852 -0.30486 -0.02176 -0.31145 -0.01922 C -0.31805 -0.01343 -0.3151 -0.01505 -0.32013 -0.01273 C -0.32829 -0.00116 -0.31805 -0.01436 -0.32586 -0.00764 C -0.33281 -0.00162 -0.33906 0.00671 -0.346 0.01296 C -0.34826 0.01759 -0.35069 0.02152 -0.35468 0.02314 C -0.35677 0.02708 -0.3625 0.03217 -0.3625 0.0324 C -0.36545 0.03796 -0.36875 0.03727 -0.37291 0.04236 C -0.37656 0.04676 -0.38177 0.04791 -0.38663 0.05 C -0.39548 0.05393 -0.40295 0.05787 -0.4125 0.05902 C -0.42013 0.05856 -0.42777 0.05856 -0.43541 0.05787 C -0.44461 0.05694 -0.45451 0.04977 -0.46354 0.04629 C -0.46788 0.04236 -0.47274 0.04097 -0.47777 0.03865 C -0.48923 0.03333 -0.50034 0.02824 -0.5125 0.02569 C -0.51822 0.02338 -0.52395 0.02291 -0.52968 0.02199 C -0.5375 0.01921 -0.54583 0.01898 -0.55381 0.01805 C -0.575 0.01551 -0.596 0.01365 -0.61718 0.01157 C -0.6427 0.01342 -0.66614 0.01574 -0.69027 0.02569 C -0.69687 0.03148 -0.70381 0.03634 -0.71041 0.04236 C -0.71475 0.04629 -0.71909 0.05301 -0.72395 0.05532 C -0.72621 0.05972 -0.72829 0.05995 -0.73159 0.06296 C -0.73368 0.06689 -0.73871 0.07176 -0.74218 0.07314 C -0.74652 0.08194 -0.74131 0.07338 -0.74722 0.07824 C -0.75208 0.08264 -0.75642 0.08935 -0.7618 0.09375 C -0.76215 0.0949 -0.7625 0.09652 -0.76336 0.09745 C -0.76545 0.09953 -0.76753 0.10023 -0.76927 0.10254 C -0.77378 0.10949 -0.78871 0.12268 -0.796 0.12569 C -0.80225 0.13102 -0.80972 0.13287 -0.81631 0.13727 C -0.82482 0.14305 -0.83402 0.14652 -0.84322 0.15 C -0.85729 0.15532 -0.87083 0.1618 -0.88541 0.16412 C -0.91979 0.17615 -0.94392 0.16064 -0.97395 0.14884 C -0.98003 0.14352 -0.98732 0.13935 -0.99409 0.13588 C -0.99756 0.13148 -1.00156 0.12939 -1.00572 0.12569 C -1.00659 0.12477 -1.0085 0.12314 -1.0085 0.12338 C -1.01041 0.11921 -1.01631 0.11412 -1.01631 0.11435 C -1.01857 0.10972 -1.02152 0.1081 -1.02395 0.10393 C -1.02777 0.09745 -1.02881 0.09213 -1.03072 0.08472 C -1.02881 0.06852 -1.02361 0.06481 -1.0125 0.06157 C -0.99687 0.06342 -0.98559 0.0699 -0.971 0.07569 C -0.96423 0.07477 -0.96145 0.0743 -0.95572 0.07199 C -0.95381 0.06921 -0.9526 0.06597 -0.95 0.06412 " pathEditMode="relative" rAng="0" ptsTypes="ffffffffffffffffffffffffffffffffffffffffffffffA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9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85728"/>
            <a:ext cx="4214842" cy="3429024"/>
          </a:xfrm>
          <a:prstGeom prst="rect">
            <a:avLst/>
          </a:prstGeom>
        </p:spPr>
      </p:pic>
      <p:pic>
        <p:nvPicPr>
          <p:cNvPr id="3" name="Рисунок 2" descr="img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3071810"/>
            <a:ext cx="4071966" cy="34826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642918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Яркий, рыженький грибок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найти  сегодня  смог.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Словно дружные сестрички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Прячутся в траве…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27454892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58346" y="857232"/>
            <a:ext cx="1619238" cy="16192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4429132"/>
            <a:ext cx="37862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Всех зверей она хитрей,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Шубка рыжая на ней.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Пышный хвост - ее краса.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 зверь лесной  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700-nw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-3214742" y="3000372"/>
            <a:ext cx="3405188" cy="3405188"/>
          </a:xfrm>
          <a:prstGeom prst="rect">
            <a:avLst/>
          </a:prstGeom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7858148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>
            <a:hlinkClick r:id="rId7" action="ppaction://hlinksldjump"/>
          </p:cNvPr>
          <p:cNvSpPr/>
          <p:nvPr/>
        </p:nvSpPr>
        <p:spPr>
          <a:xfrm>
            <a:off x="285720" y="61436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74 0.08888 C -0.08073 0.0912 -0.08733 0.09606 -0.09479 0.09907 C -0.09774 0.10162 -0.10017 0.10277 -0.10347 0.10416 C -0.10677 0.10879 -0.11233 0.11134 -0.11701 0.11319 C -0.12257 0.11805 -0.12795 0.12314 -0.1342 0.12615 C -0.13698 0.12939 -0.13976 0.12986 -0.14288 0.1324 C -0.14931 0.1375 -0.1559 0.14375 -0.1632 0.14652 C -0.16667 0.14976 -0.17066 0.15254 -0.17465 0.15416 C -0.18038 0.15949 -0.18802 0.16296 -0.19479 0.16574 C -0.20191 0.17175 -0.21163 0.17638 -0.21979 0.17986 C -0.22361 0.1831 -0.22795 0.18449 -0.23229 0.18634 C -0.23455 0.18726 -0.23906 0.18888 -0.23906 0.18912 C -0.25 0.19838 -0.26528 0.20115 -0.2776 0.20694 C -0.30833 0.22152 -0.33993 0.23588 -0.3717 0.24652 C -0.38108 0.24976 -0.3901 0.25532 -0.39965 0.2581 C -0.40538 0.26296 -0.41146 0.2655 -0.41788 0.26828 C -0.4257 0.275 -0.43681 0.27777 -0.44583 0.28125 C -0.46424 0.28819 -0.48229 0.29398 -0.50156 0.29652 C -0.5151 0.30138 -0.5309 0.30185 -0.54479 0.303 C -0.55695 0.30254 -0.56927 0.30231 -0.58142 0.30162 C -0.59479 0.30069 -0.60851 0.29513 -0.6217 0.29282 C -0.62726 0.29027 -0.63333 0.29004 -0.63906 0.28888 C -0.64531 0.28588 -0.65278 0.28541 -0.6592 0.28379 C -0.66528 0.2824 -0.67135 0.27893 -0.6776 0.27731 C -0.68368 0.27592 -0.68976 0.2743 -0.69479 0.26967 C -0.69861 0.26203 -0.69792 0.25694 -0.69201 0.25162 C -0.68872 0.24537 -0.68333 0.24305 -0.67951 0.2375 C -0.67674 0.24166 -0.67552 0.2456 -0.67379 0.25046 " pathEditMode="relative" rAng="0" ptsTypes="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412 C 0.04618 0.04375 0.04757 0.04629 0.05087 0.04768 C 0.05382 0.05023 0.05625 0.05139 0.05955 0.05278 C 0.0625 0.05532 0.06493 0.05648 0.06823 0.05787 C 0.07396 0.06273 0.08281 0.0669 0.08941 0.06944 C 0.09427 0.07361 0.10018 0.075 0.10573 0.07708 C 0.10903 0.07824 0.11198 0.08102 0.11528 0.08241 C 0.12084 0.08472 0.12622 0.08657 0.13177 0.08866 C 0.15729 0.09838 0.18247 0.11065 0.20868 0.1169 C 0.21563 0.12037 0.22327 0.12199 0.23073 0.12338 C 0.23941 0.12662 0.2349 0.12546 0.24323 0.12708 C 0.24792 0.1294 0.25347 0.12986 0.25834 0.13102 C 0.26545 0.13449 0.27448 0.13518 0.28143 0.13611 C 0.29132 0.13912 0.30209 0.14028 0.31216 0.1412 C 0.3283 0.1456 0.34445 0.14676 0.36059 0.14768 C 0.39514 0.14722 0.42952 0.14722 0.46441 0.14653 C 0.47205 0.14629 0.48837 0.14259 0.48837 0.14282 C 0.49896 0.13889 0.50955 0.1368 0.51979 0.13241 C 0.52413 0.12893 0.52986 0.12523 0.53455 0.12338 C 0.53716 0.12083 0.53959 0.11967 0.54288 0.11829 C 0.54722 0.11458 0.55035 0.11111 0.55486 0.10926 C 0.55886 0.10532 0.56389 0.10116 0.56927 0.09907 C 0.57222 0.09629 0.57344 0.09398 0.57691 0.09259 C 0.58177 0.08796 0.58525 0.08472 0.59132 0.08241 C 0.59427 0.07986 0.59653 0.07731 0.6 0.07592 C 0.60799 0.06852 0.6165 0.06504 0.62552 0.06041 C 0.62656 0.05995 0.62743 0.05856 0.62847 0.05787 C 0.62934 0.05717 0.63038 0.05717 0.63143 0.05671 C 0.63611 0.05278 0.64115 0.05092 0.64584 0.04907 C 0.64931 0.04583 0.6533 0.04421 0.65764 0.04259 C 0.66285 0.03819 0.66858 0.03634 0.67466 0.03495 C 0.69254 0.03588 0.70504 0.0375 0.72118 0.04375 C 0.72466 0.04884 0.73247 0.05324 0.73716 0.05532 C 0.73941 0.05741 0.7415 0.05995 0.74427 0.0618 " pathEditMode="relative" rAng="0" ptsTypes="ffffffffffffff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4286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Вставь в замочек, поверни.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Дверь любую отопри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Ростом мал, но так могуч. Называется он…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astle-gate-vector-1497477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85720" y="285728"/>
            <a:ext cx="3762312" cy="3786214"/>
          </a:xfrm>
          <a:prstGeom prst="rect">
            <a:avLst/>
          </a:prstGeom>
        </p:spPr>
      </p:pic>
      <p:pic>
        <p:nvPicPr>
          <p:cNvPr id="4" name="Рисунок 3" descr="Key-step-Step-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144000" y="285728"/>
            <a:ext cx="2714620" cy="27146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4643446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меня берут порою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Речки свой исток,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 руках твоих открою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любой замок.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cartoon-pond-scene-vector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86" y="3214686"/>
            <a:ext cx="4786314" cy="3350420"/>
          </a:xfrm>
          <a:prstGeom prst="rect">
            <a:avLst/>
          </a:prstGeom>
        </p:spPr>
      </p:pic>
      <p:pic>
        <p:nvPicPr>
          <p:cNvPr id="7" name="Рисунок 6" descr="ol-geyser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-4500626" y="2857496"/>
            <a:ext cx="4786346" cy="3388822"/>
          </a:xfrm>
          <a:prstGeom prst="rect">
            <a:avLst/>
          </a:prstGeom>
        </p:spPr>
      </p:pic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7858148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>
            <a:hlinkClick r:id="rId7" action="ppaction://hlinksldjump"/>
          </p:cNvPr>
          <p:cNvSpPr/>
          <p:nvPr/>
        </p:nvSpPr>
        <p:spPr>
          <a:xfrm>
            <a:off x="285720" y="61436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9236 C -0.00521 0.0963 -0.01476 0.10463 -0.02518 0.10787 C -0.03212 0.11204 -0.03941 0.11366 -0.04636 0.11713 C -0.06094 0.125 -0.07622 0.13403 -0.0915 0.13773 C -0.10035 0.14329 -0.10972 0.14746 -0.11893 0.15186 C -0.12205 0.15324 -0.12639 0.1544 -0.12917 0.15672 C -0.13924 0.16528 -0.15087 0.16875 -0.16129 0.17547 C -0.17413 0.1838 -0.18681 0.19213 -0.19983 0.19908 C -0.20556 0.20579 -0.21945 0.21459 -0.22656 0.21806 C -0.23177 0.22408 -0.23837 0.225 -0.24393 0.22917 C -0.24531 0.2301 -0.24636 0.23148 -0.24757 0.23218 C -0.24983 0.2338 -0.25417 0.23542 -0.25417 0.23565 C -0.25729 0.23912 -0.25972 0.23936 -0.2632 0.24167 C -0.27205 0.24723 -0.28073 0.25278 -0.28993 0.25718 C -0.29566 0.26389 -0.30347 0.26574 -0.31025 0.26829 C -0.31702 0.27084 -0.32361 0.27593 -0.33038 0.2794 C -0.34341 0.28565 -0.3566 0.29167 -0.36997 0.29514 C -0.37813 0.30023 -0.38716 0.30348 -0.39566 0.30625 C -0.40209 0.31042 -0.40903 0.3125 -0.41597 0.31412 C -0.42396 0.31829 -0.43403 0.3176 -0.44236 0.31875 C -0.46858 0.31783 -0.49219 0.31436 -0.51771 0.31088 C -0.5283 0.30695 -0.53941 0.30533 -0.55 0.30301 C -0.55764 0.29838 -0.56754 0.29723 -0.5757 0.29514 C -0.58854 0.29144 -0.6007 0.28426 -0.61337 0.28079 C -0.62049 0.275 -0.61389 0.27963 -0.62448 0.27639 C -0.63299 0.27385 -0.64184 0.26806 -0.65018 0.26389 C -0.65573 0.26088 -0.66059 0.25764 -0.6658 0.25417 C -0.66788 0.25278 -0.67222 0.25093 -0.67222 0.25139 C -0.67622 0.24653 -0.6816 0.24283 -0.68611 0.24005 C -0.69045 0.23449 -0.69549 0.22871 -0.70087 0.22593 C -0.70695 0.21898 -0.71389 0.21412 -0.72014 0.20695 C -0.7217 0.20533 -0.72396 0.20556 -0.72552 0.20394 C -0.72952 0.2 -0.73229 0.19537 -0.73663 0.19283 C -0.73854 0.1882 -0.74063 0.18588 -0.74288 0.18195 " pathEditMode="relative" rAng="0" ptsTypes="fff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94 0.12546 C 0.08819 0.13541 0.08472 0.12407 0.08975 0.13078 C 0.09045 0.13171 0.08993 0.13356 0.09062 0.13449 C 0.09219 0.13657 0.09462 0.1375 0.09635 0.13958 C 0.10173 0.14606 0.10764 0.15347 0.11475 0.15625 C 0.11649 0.15787 0.11771 0.16018 0.11944 0.16157 C 0.12118 0.16296 0.12344 0.16296 0.12535 0.16412 C 0.12916 0.16666 0.13264 0.16875 0.1368 0.17037 C 0.14253 0.17523 0.14809 0.17662 0.15416 0.1794 C 0.16458 0.18403 0.17517 0.18865 0.18594 0.19097 C 0.19236 0.19375 0.19948 0.19514 0.20625 0.19606 C 0.21597 0.19977 0.22673 0.20046 0.2368 0.20254 C 0.25364 0.20602 0.27083 0.20949 0.28785 0.21157 C 0.34062 0.22453 0.39705 0.225 0.45035 0.22685 C 0.47118 0.2287 0.49201 0.22916 0.51285 0.23078 C 0.56024 0.23032 0.60781 0.23426 0.65486 0.22824 C 0.68316 0.22477 0.71041 0.21528 0.73785 0.20625 C 0.7467 0.20324 0.7559 0.19699 0.76458 0.1949 C 0.76857 0.19305 0.77205 0.19004 0.77604 0.18842 C 0.77726 0.1875 0.77812 0.18657 0.77899 0.18588 C 0.78038 0.18518 0.78177 0.18541 0.78298 0.18449 C 0.78628 0.18194 0.78785 0.1787 0.79166 0.17685 C 0.79479 0.17245 0.79844 0.16736 0.80226 0.16412 C 0.80469 0.15926 0.80903 0.15578 0.81285 0.15254 C 0.81805 0.1419 0.81128 0.15486 0.81753 0.14606 C 0.82101 0.1412 0.82361 0.13541 0.82726 0.13078 C 0.8276 0.1294 0.82743 0.12778 0.82812 0.12685 C 0.82969 0.12477 0.83385 0.12176 0.83385 0.12199 C 0.83541 0.1162 0.83941 0.11319 0.84253 0.10879 C 0.84444 0.10602 0.84861 0.09838 0.85035 0.0949 C 0.85156 0.08912 0.85451 0.08449 0.85694 0.0794 C 0.85955 0.07407 0.86024 0.06875 0.86371 0.06412 C 0.86562 0.05717 0.86406 0.06157 0.86857 0.05254 C 0.86927 0.05115 0.87048 0.04861 0.87048 0.04884 C 0.87274 0.03889 0.86944 0.05069 0.87344 0.04213 C 0.87448 0.03981 0.8743 0.0368 0.87535 0.03449 C 0.87639 0.03171 0.87916 0.02685 0.87916 0.02708 C 0.88021 0.02245 0.88107 0.01921 0.88298 0.01528 C 0.88403 0.01111 0.88785 0.0037 0.88785 0.00393 C 0.88958 -0.00371 0.89271 -0.00996 0.89739 -0.01412 C 0.89896 -0.02014 0.9026 -0.02246 0.90694 -0.02454 C 0.95173 -0.02222 0.92326 -0.02709 0.93871 -0.01922 C 0.94271 -0.01111 0.94028 -0.01158 0.94357 -0.01158 " pathEditMode="relative" rAng="0" ptsTypes="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" y="-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лыбающееся лицо 2">
            <a:hlinkClick r:id="rId3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285720" y="61436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162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22</cp:revision>
  <dcterms:created xsi:type="dcterms:W3CDTF">2019-09-26T15:22:56Z</dcterms:created>
  <dcterms:modified xsi:type="dcterms:W3CDTF">2022-05-04T15:35:30Z</dcterms:modified>
</cp:coreProperties>
</file>