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5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5510204081632656E-2"/>
          <c:y val="4.2253521126760563E-2"/>
          <c:w val="0.71224489795918366"/>
          <c:h val="0.793427230046948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Сжигание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Опрос села</c:v>
                </c:pt>
              </c:strCache>
            </c:strRef>
          </c:cat>
          <c:val>
            <c:numRef>
              <c:f>Sheet1!$B$2:$B$2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Захоронение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Опрос села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0.1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Свалка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Sheet1!$B$1:$B$1</c:f>
              <c:strCache>
                <c:ptCount val="1"/>
                <c:pt idx="0">
                  <c:v>Опрос села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51435520"/>
        <c:axId val="151790720"/>
        <c:axId val="0"/>
      </c:bar3DChart>
      <c:catAx>
        <c:axId val="15143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517907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179072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5143552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020408163265301"/>
          <c:y val="0.35680751173708919"/>
          <c:w val="0.1816326530612245"/>
          <c:h val="0.28638497652582162"/>
        </c:manualLayout>
      </c:layout>
      <c:overlay val="0"/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5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25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7FBE077-FB18-4933-9D81-C7FC5B87C724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A7252BF-B6CC-4E94-A64B-86E4A96C041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673" y="5301208"/>
            <a:ext cx="7982704" cy="1224136"/>
          </a:xfrm>
        </p:spPr>
        <p:txBody>
          <a:bodyPr/>
          <a:lstStyle/>
          <a:p>
            <a:pPr algn="r"/>
            <a:r>
              <a:rPr lang="ru-RU" dirty="0" smtClean="0"/>
              <a:t>Выполнили: </a:t>
            </a:r>
            <a:r>
              <a:rPr lang="ru-RU" dirty="0" err="1" smtClean="0"/>
              <a:t>Тыхеева</a:t>
            </a:r>
            <a:r>
              <a:rPr lang="ru-RU" dirty="0" smtClean="0"/>
              <a:t> </a:t>
            </a:r>
            <a:r>
              <a:rPr lang="ru-RU" dirty="0" err="1" smtClean="0"/>
              <a:t>Сэржэна</a:t>
            </a:r>
            <a:r>
              <a:rPr lang="ru-RU" dirty="0" smtClean="0"/>
              <a:t> и </a:t>
            </a:r>
            <a:r>
              <a:rPr lang="ru-RU" dirty="0" err="1" smtClean="0"/>
              <a:t>Гармаев</a:t>
            </a:r>
            <a:r>
              <a:rPr lang="ru-RU" dirty="0" smtClean="0"/>
              <a:t> Борис, 6 </a:t>
            </a:r>
            <a:r>
              <a:rPr lang="ru-RU" dirty="0" err="1" smtClean="0"/>
              <a:t>кл</a:t>
            </a:r>
            <a:r>
              <a:rPr lang="ru-RU" dirty="0"/>
              <a:t> </a:t>
            </a:r>
            <a:r>
              <a:rPr lang="ru-RU" dirty="0" smtClean="0"/>
              <a:t>Научный руководитель: </a:t>
            </a:r>
            <a:r>
              <a:rPr lang="ru-RU" dirty="0" err="1" smtClean="0"/>
              <a:t>Дугарова</a:t>
            </a:r>
            <a:r>
              <a:rPr lang="ru-RU" dirty="0" smtClean="0"/>
              <a:t> Н.И, учитель</a:t>
            </a:r>
            <a:endParaRPr lang="ru-RU" dirty="0"/>
          </a:p>
        </p:txBody>
      </p:sp>
      <p:pic>
        <p:nvPicPr>
          <p:cNvPr id="1026" name="Picture 2" descr="Картинки по запросу выбрось мусор из голо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7095109" cy="482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3886" y="0"/>
            <a:ext cx="7406640" cy="3472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588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effectLst/>
              </a:rPr>
              <a:t>Бег трусцой с мусорным пакетом в Швеции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9218" name="Picture 2" descr="C:\Users\Admin\Desktop\швец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dmin\Desktop\семь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2503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02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dmin\Desktop\разделт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74" y="548680"/>
            <a:ext cx="884722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1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i="1" dirty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Таблица № 1. Расчет мусора, производимого в моей семье</a:t>
            </a:r>
            <a:r>
              <a:rPr lang="ru-RU" sz="3600" b="1" dirty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167608"/>
              </p:ext>
            </p:extLst>
          </p:nvPr>
        </p:nvGraphicFramePr>
        <p:xfrm>
          <a:off x="1115617" y="1268759"/>
          <a:ext cx="7848870" cy="4608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6983"/>
                <a:gridCol w="1346866"/>
                <a:gridCol w="1506983"/>
                <a:gridCol w="1663961"/>
                <a:gridCol w="1824077"/>
              </a:tblGrid>
              <a:tr h="8742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Дни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Пищевые отходы (г)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Бумага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(г)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Полиэтилен (г)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Другое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(г)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9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Понедельник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6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вторник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58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среда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7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четверг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6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пятница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25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суббота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10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воскресенье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70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6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Итого: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76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За неделю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315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73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63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07904" y="6026434"/>
            <a:ext cx="39074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Всего за год: 35,264 г. (35 кг 264 г.)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1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effectLst/>
              </a:rPr>
              <a:t>Изучение количества мусора, производимого в школе.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674056" cy="49685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55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3314" name="Picture 2" descr="C:\Users\Admin\Desktop\утилизация.jf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112" y="332656"/>
            <a:ext cx="799288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72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065407"/>
              </p:ext>
            </p:extLst>
          </p:nvPr>
        </p:nvGraphicFramePr>
        <p:xfrm>
          <a:off x="971600" y="1412776"/>
          <a:ext cx="749935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403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effectLst/>
              </a:rPr>
              <a:t>Один из способов вторичного применения мусора 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4338" name="Picture 2" descr="C:\Users\Admin\Desktop\втор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94" y="1447800"/>
            <a:ext cx="640396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9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/>
              </a:rPr>
              <a:t>"Покормите птиц зимой"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12776"/>
            <a:ext cx="7498080" cy="4800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18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роект </a:t>
            </a:r>
            <a:r>
              <a:rPr lang="ru-RU" dirty="0">
                <a:effectLst/>
              </a:rPr>
              <a:t>«Мягкая игрушка»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52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</a:t>
            </a:r>
            <a:endParaRPr lang="ru-RU" dirty="0"/>
          </a:p>
        </p:txBody>
      </p:sp>
      <p:pic>
        <p:nvPicPr>
          <p:cNvPr id="2050" name="Picture 2" descr="C:\Users\Admin\Desktop\плане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231" y="1268760"/>
            <a:ext cx="76200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9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effectLst/>
              </a:rPr>
              <a:t>Рекомендации, которые будут способствовать уменьшению объема мусора.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96752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/>
              <a:t>Проводить  конкурсы «На самый уютный двор», «На самую красивую улицу». </a:t>
            </a:r>
            <a:endParaRPr lang="ru-RU" dirty="0" smtClean="0"/>
          </a:p>
          <a:p>
            <a:pPr marL="82296" indent="0" algn="ctr">
              <a:buNone/>
            </a:pPr>
            <a:endParaRPr lang="ru-RU" dirty="0"/>
          </a:p>
        </p:txBody>
      </p:sp>
      <p:pic>
        <p:nvPicPr>
          <p:cNvPr id="15362" name="Picture 2" descr="C:\Users\Admin\Desktop\двор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2331366"/>
            <a:ext cx="5503043" cy="41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9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/>
              <a:t>Установить запрещающие знаки на святых </a:t>
            </a:r>
            <a:r>
              <a:rPr lang="ru-RU" dirty="0" smtClean="0"/>
              <a:t>местах</a:t>
            </a:r>
          </a:p>
          <a:p>
            <a:pPr marL="82296" indent="0" algn="ctr">
              <a:buNone/>
            </a:pPr>
            <a:endParaRPr lang="ru-RU" dirty="0"/>
          </a:p>
        </p:txBody>
      </p:sp>
      <p:pic>
        <p:nvPicPr>
          <p:cNvPr id="16386" name="Picture 2" descr="C:\Users\Admin\Desktop\знак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69" y="1700808"/>
            <a:ext cx="54006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8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32656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 smtClean="0"/>
              <a:t>Создать </a:t>
            </a:r>
            <a:r>
              <a:rPr lang="ru-RU" dirty="0"/>
              <a:t>в селе  экологический </a:t>
            </a:r>
            <a:r>
              <a:rPr lang="ru-RU" dirty="0" smtClean="0"/>
              <a:t>отряд</a:t>
            </a:r>
          </a:p>
          <a:p>
            <a:pPr marL="82296" indent="0" algn="ctr">
              <a:buNone/>
            </a:pPr>
            <a:endParaRPr lang="ru-RU" dirty="0"/>
          </a:p>
        </p:txBody>
      </p:sp>
      <p:pic>
        <p:nvPicPr>
          <p:cNvPr id="17410" name="Picture 2" descr="C:\Users\Admin\Desktop\о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6590506" cy="439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48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8434" name="Picture 2" descr="C:\Users\Admin\Desktop\конец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552728" cy="491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8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исследования</a:t>
            </a:r>
            <a:endParaRPr lang="ru-RU" dirty="0"/>
          </a:p>
        </p:txBody>
      </p:sp>
      <p:pic>
        <p:nvPicPr>
          <p:cNvPr id="3074" name="Picture 2" descr="C:\Users\Admin\Desktop\ц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3808470" cy="541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75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мусор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7344816" cy="592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22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влия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4976" cy="654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7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влияние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48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26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effectLst/>
              </a:rPr>
              <a:t>В Японии за незаконно выброшенный мусор можно угодить в тюрьму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7170" name="Picture 2" descr="C:\Users\Admin\Desktop\япо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934200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2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effectLst/>
              </a:rPr>
              <a:t>В Норвегии сдал бутылку — принял участие в лотерее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8194" name="Picture 2" descr="C:\Users\Admin\Desktop\норвег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675" y="1766887"/>
            <a:ext cx="693420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36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>
                <a:effectLst/>
              </a:rPr>
              <a:t>Катадоры</a:t>
            </a:r>
            <a:r>
              <a:rPr lang="ru-RU" sz="3200" dirty="0">
                <a:effectLst/>
              </a:rPr>
              <a:t> — лучшие борцы с мусором в Бразилии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8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195</Words>
  <Application>Microsoft Office PowerPoint</Application>
  <PresentationFormat>Экран (4:3)</PresentationFormat>
  <Paragraphs>70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Презентация PowerPoint</vt:lpstr>
      <vt:lpstr>Актуальность</vt:lpstr>
      <vt:lpstr>Цель исследования</vt:lpstr>
      <vt:lpstr>Презентация PowerPoint</vt:lpstr>
      <vt:lpstr>Презентация PowerPoint</vt:lpstr>
      <vt:lpstr>Презентация PowerPoint</vt:lpstr>
      <vt:lpstr>В Японии за незаконно выброшенный мусор можно угодить в тюрьму </vt:lpstr>
      <vt:lpstr>В Норвегии сдал бутылку — принял участие в лотерее </vt:lpstr>
      <vt:lpstr>Катадоры — лучшие борцы с мусором в Бразилии</vt:lpstr>
      <vt:lpstr>Бег трусцой с мусорным пакетом в Швеции </vt:lpstr>
      <vt:lpstr>Презентация PowerPoint</vt:lpstr>
      <vt:lpstr>Презентация PowerPoint</vt:lpstr>
      <vt:lpstr>Таблица № 1. Расчет мусора, производимого в моей семье.  </vt:lpstr>
      <vt:lpstr>Изучение количества мусора, производимого в школе. </vt:lpstr>
      <vt:lpstr>Презентация PowerPoint</vt:lpstr>
      <vt:lpstr>Презентация PowerPoint</vt:lpstr>
      <vt:lpstr>Один из способов вторичного применения мусора . </vt:lpstr>
      <vt:lpstr>"Покормите птиц зимой" </vt:lpstr>
      <vt:lpstr>Проект «Мягкая игрушка» </vt:lpstr>
      <vt:lpstr>Рекомендации, которые будут способствовать уменьшению объема мусора.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2020-02-03T07:14:02Z</dcterms:created>
  <dcterms:modified xsi:type="dcterms:W3CDTF">2020-02-03T08:37:19Z</dcterms:modified>
</cp:coreProperties>
</file>