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E2D7E-68EB-4A21-A52F-BF2B8A2554BF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B857F-E100-4FE7-9770-8318B3FD05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3829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E2D7E-68EB-4A21-A52F-BF2B8A2554BF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B857F-E100-4FE7-9770-8318B3FD05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3246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E2D7E-68EB-4A21-A52F-BF2B8A2554BF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B857F-E100-4FE7-9770-8318B3FD05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2944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E2D7E-68EB-4A21-A52F-BF2B8A2554BF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B857F-E100-4FE7-9770-8318B3FD05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648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E2D7E-68EB-4A21-A52F-BF2B8A2554BF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B857F-E100-4FE7-9770-8318B3FD05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2463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E2D7E-68EB-4A21-A52F-BF2B8A2554BF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B857F-E100-4FE7-9770-8318B3FD05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753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E2D7E-68EB-4A21-A52F-BF2B8A2554BF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B857F-E100-4FE7-9770-8318B3FD05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591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E2D7E-68EB-4A21-A52F-BF2B8A2554BF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B857F-E100-4FE7-9770-8318B3FD05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014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E2D7E-68EB-4A21-A52F-BF2B8A2554BF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B857F-E100-4FE7-9770-8318B3FD05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1712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E2D7E-68EB-4A21-A52F-BF2B8A2554BF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B857F-E100-4FE7-9770-8318B3FD05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0530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E2D7E-68EB-4A21-A52F-BF2B8A2554BF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B857F-E100-4FE7-9770-8318B3FD05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8105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E2D7E-68EB-4A21-A52F-BF2B8A2554BF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5B857F-E100-4FE7-9770-8318B3FD05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606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0196" y="1413336"/>
            <a:ext cx="3818245" cy="509099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61" t="2488" r="2477" b="1194"/>
          <a:stretch/>
        </p:blipFill>
        <p:spPr>
          <a:xfrm>
            <a:off x="8699593" y="417050"/>
            <a:ext cx="3363463" cy="4933079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3775" y="204715"/>
            <a:ext cx="4135270" cy="6496335"/>
          </a:xfrm>
        </p:spPr>
        <p:txBody>
          <a:bodyPr>
            <a:normAutofit fontScale="90000"/>
          </a:bodyPr>
          <a:lstStyle/>
          <a:p>
            <a:pPr algn="l"/>
            <a:r>
              <a:rPr lang="ru-RU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08.04. 2022г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b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Приняла участие в конкурсе костюмов из бросовых материалов муниципального этапа экологического марафона «Моя Югра – моя планета!»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Демонстрировала костюм 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«Бумажная Фея в стране детства»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Папилина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Даша старшая группа «Гнёздышко»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Костюм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 из упаковочной бумаги, дополнен декором из пластмассовых трубочек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82566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532" y="83665"/>
            <a:ext cx="4925741" cy="65663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704342" y="902953"/>
            <a:ext cx="6554304" cy="4915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98881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4</Words>
  <Application>Microsoft Office PowerPoint</Application>
  <PresentationFormat>Широкоэкранный</PresentationFormat>
  <Paragraphs>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08.04. 2022г.  Приняла участие в конкурсе костюмов из бросовых материалов муниципального этапа экологического марафона «Моя Югра – моя планета!»  Демонстрировала костюм  «Бумажная Фея в стране детства» Папилина Даша старшая группа «Гнёздышко»  Костюм выполнен из упаковочной бумаги, дополнен декором из пластмассовых трубочек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10</cp:revision>
  <dcterms:created xsi:type="dcterms:W3CDTF">2022-04-08T08:52:46Z</dcterms:created>
  <dcterms:modified xsi:type="dcterms:W3CDTF">2022-05-04T08:08:24Z</dcterms:modified>
</cp:coreProperties>
</file>