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6" r:id="rId4"/>
    <p:sldId id="277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2" r:id="rId14"/>
    <p:sldId id="273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ИНА" initials="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874" y="-10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76833"/>
      </p:ext>
    </p:extLst>
  </p:cSld>
  <p:clrMapOvr>
    <a:masterClrMapping/>
  </p:clrMapOvr>
  <p:transition spd="slow" advClick="0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31429"/>
      </p:ext>
    </p:extLst>
  </p:cSld>
  <p:clrMapOvr>
    <a:masterClrMapping/>
  </p:clrMapOvr>
  <p:transition spd="slow" advClick="0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032409"/>
      </p:ext>
    </p:extLst>
  </p:cSld>
  <p:clrMapOvr>
    <a:masterClrMapping/>
  </p:clrMapOvr>
  <p:transition spd="slow" advClick="0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009460"/>
      </p:ext>
    </p:extLst>
  </p:cSld>
  <p:clrMapOvr>
    <a:masterClrMapping/>
  </p:clrMapOvr>
  <p:transition spd="slow" advClick="0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028986"/>
      </p:ext>
    </p:extLst>
  </p:cSld>
  <p:clrMapOvr>
    <a:masterClrMapping/>
  </p:clrMapOvr>
  <p:transition spd="slow" advClick="0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843602"/>
      </p:ext>
    </p:extLst>
  </p:cSld>
  <p:clrMapOvr>
    <a:masterClrMapping/>
  </p:clrMapOvr>
  <p:transition spd="slow" advClick="0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44921"/>
      </p:ext>
    </p:extLst>
  </p:cSld>
  <p:clrMapOvr>
    <a:masterClrMapping/>
  </p:clrMapOvr>
  <p:transition spd="slow" advClick="0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743304"/>
      </p:ext>
    </p:extLst>
  </p:cSld>
  <p:clrMapOvr>
    <a:masterClrMapping/>
  </p:clrMapOvr>
  <p:transition spd="slow" advClick="0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935501"/>
      </p:ext>
    </p:extLst>
  </p:cSld>
  <p:clrMapOvr>
    <a:masterClrMapping/>
  </p:clrMapOvr>
  <p:transition spd="slow" advClick="0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38198"/>
      </p:ext>
    </p:extLst>
  </p:cSld>
  <p:clrMapOvr>
    <a:masterClrMapping/>
  </p:clrMapOvr>
  <p:transition spd="slow" advClick="0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8499"/>
      </p:ext>
    </p:extLst>
  </p:cSld>
  <p:clrMapOvr>
    <a:masterClrMapping/>
  </p:clrMapOvr>
  <p:transition spd="slow" advClick="0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62CEF-ACEC-4195-9940-6379055D367C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790DF-5F44-4F67-95AB-9A2D45A59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87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5.jpeg"/><Relationship Id="rId11" Type="http://schemas.openxmlformats.org/officeDocument/2006/relationships/image" Target="../media/image15.png"/><Relationship Id="rId5" Type="http://schemas.openxmlformats.org/officeDocument/2006/relationships/audio" Target="../media/audio2.wav"/><Relationship Id="rId10" Type="http://schemas.openxmlformats.org/officeDocument/2006/relationships/image" Target="../media/image14.png"/><Relationship Id="rId4" Type="http://schemas.openxmlformats.org/officeDocument/2006/relationships/audio" Target="../media/audio1.wav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audio" Target="../media/audio2.wav"/><Relationship Id="rId10" Type="http://schemas.openxmlformats.org/officeDocument/2006/relationships/image" Target="../media/image17.png"/><Relationship Id="rId4" Type="http://schemas.openxmlformats.org/officeDocument/2006/relationships/audio" Target="../media/audio1.wav"/><Relationship Id="rId9" Type="http://schemas.openxmlformats.org/officeDocument/2006/relationships/slide" Target="slide4.xml"/><Relationship Id="rId1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10" Type="http://schemas.openxmlformats.org/officeDocument/2006/relationships/image" Target="../media/image9.png"/><Relationship Id="rId4" Type="http://schemas.openxmlformats.org/officeDocument/2006/relationships/audio" Target="../media/audio1.wav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10" Type="http://schemas.openxmlformats.org/officeDocument/2006/relationships/image" Target="../media/image9.png"/><Relationship Id="rId4" Type="http://schemas.openxmlformats.org/officeDocument/2006/relationships/audio" Target="../media/audio1.wav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5" Type="http://schemas.openxmlformats.org/officeDocument/2006/relationships/audio" Target="../media/audio1.wav"/><Relationship Id="rId10" Type="http://schemas.openxmlformats.org/officeDocument/2006/relationships/slide" Target="slide4.xml"/><Relationship Id="rId4" Type="http://schemas.openxmlformats.org/officeDocument/2006/relationships/audio" Target="../media/audio2.wav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9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10" Type="http://schemas.openxmlformats.org/officeDocument/2006/relationships/image" Target="../media/image9.png"/><Relationship Id="rId4" Type="http://schemas.openxmlformats.org/officeDocument/2006/relationships/audio" Target="../media/audio1.wav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10" Type="http://schemas.openxmlformats.org/officeDocument/2006/relationships/image" Target="../media/image9.png"/><Relationship Id="rId4" Type="http://schemas.openxmlformats.org/officeDocument/2006/relationships/audio" Target="../media/audio1.wav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5.jpeg"/><Relationship Id="rId5" Type="http://schemas.openxmlformats.org/officeDocument/2006/relationships/audio" Target="../media/audio1.wav"/><Relationship Id="rId10" Type="http://schemas.openxmlformats.org/officeDocument/2006/relationships/image" Target="../media/image9.png"/><Relationship Id="rId4" Type="http://schemas.openxmlformats.org/officeDocument/2006/relationships/audio" Target="../media/audio2.wav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5" Type="http://schemas.openxmlformats.org/officeDocument/2006/relationships/audio" Target="../media/audio2.wav"/><Relationship Id="rId10" Type="http://schemas.openxmlformats.org/officeDocument/2006/relationships/slide" Target="slide4.xml"/><Relationship Id="rId4" Type="http://schemas.openxmlformats.org/officeDocument/2006/relationships/audio" Target="../media/audio1.wav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5.jpeg"/><Relationship Id="rId11" Type="http://schemas.openxmlformats.org/officeDocument/2006/relationships/image" Target="../media/image15.png"/><Relationship Id="rId5" Type="http://schemas.openxmlformats.org/officeDocument/2006/relationships/audio" Target="../media/audio2.wav"/><Relationship Id="rId10" Type="http://schemas.openxmlformats.org/officeDocument/2006/relationships/image" Target="../media/image14.png"/><Relationship Id="rId4" Type="http://schemas.openxmlformats.org/officeDocument/2006/relationships/audio" Target="../media/audio1.wav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X-feils\Фоны  РР\0_7dd9b_eb5dbcbc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36912"/>
            <a:ext cx="84969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14300">
                    <a:srgbClr val="FFFF66"/>
                  </a:glow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«Не ошибись!»</a:t>
            </a:r>
            <a:endParaRPr lang="ru-RU" sz="8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14300">
                  <a:srgbClr val="FFFF66"/>
                </a:glow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4725144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i="1" dirty="0">
              <a:effectLst>
                <a:glow rad="241300">
                  <a:srgbClr val="FFFFCC"/>
                </a:glo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87439" y="1326169"/>
            <a:ext cx="46810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54000">
                    <a:srgbClr val="FFFF66"/>
                  </a:glow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Тренажер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54000">
                  <a:srgbClr val="FFFF66"/>
                </a:glow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11382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79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375" y="482985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988" y="2290094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54" y="4234310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Алфавит\t-55_2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03903"/>
            <a:ext cx="3615102" cy="260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24635" y="45875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НТ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19774" y="264329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Б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НТ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19774" y="78455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Т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НК</a:t>
            </a:r>
            <a:endParaRPr lang="ru-RU" sz="5400" b="1" dirty="0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596336" y="5930686"/>
            <a:ext cx="1301386" cy="764704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C:\Users\Neposedi\Desktop\дуга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2592" y="1499019"/>
            <a:ext cx="715354" cy="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Neposedi\Desktop\дуга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316" y="5299646"/>
            <a:ext cx="715354" cy="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Neposedi\Desktop\дуга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316" y="3380060"/>
            <a:ext cx="715354" cy="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7" y="1489355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9109" y="1489354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332211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4783" y="3337895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82" y="5269498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049" y="5258198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тан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124728" y="49003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724" y="2349533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19774" y="45875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СТ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Л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12989" y="2643299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СТ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Л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12989" y="78455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ГР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Б</a:t>
            </a:r>
            <a:endParaRPr lang="ru-RU" sz="5400" b="1" dirty="0"/>
          </a:p>
        </p:txBody>
      </p:sp>
      <p:pic>
        <p:nvPicPr>
          <p:cNvPr id="13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885" y="431349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434" y="4185905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rId9" action="ppaction://hlinksldjump" highlightClick="1"/>
          </p:cNvPr>
          <p:cNvSpPr/>
          <p:nvPr/>
        </p:nvSpPr>
        <p:spPr>
          <a:xfrm>
            <a:off x="7812360" y="5949280"/>
            <a:ext cx="1085362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Алфавит\стул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77069"/>
            <a:ext cx="2952328" cy="390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Neposedi\Desktop\дуга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371705"/>
            <a:ext cx="576064" cy="12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Neposedi\Desktop\дуга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9914" y="5321606"/>
            <a:ext cx="576064" cy="12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Neposedi\Desktop\дуга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119" y="1556792"/>
            <a:ext cx="576064" cy="12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Neposedi\Desktop\точка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83333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Neposedi\Desktop\точка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7885" y="1498930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Neposedi\Desktop\точка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890" y="3362193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Neposedi\Desktop\точка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316" y="3332211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Neposedi\Desktop\точка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9873" y="5286803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Neposedi\Desktop\точка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5286804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тул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1124728" y="484130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346" y="4285946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7130" y="2290094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7130" y="492017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009290" y="784554"/>
            <a:ext cx="388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Р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Д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 - Г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pic>
        <p:nvPicPr>
          <p:cNvPr id="9220" name="Picture 4" descr="D:\Алфавит\ракета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2771775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014532" y="2643299"/>
            <a:ext cx="388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З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 - Т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0862" y="4587515"/>
            <a:ext cx="388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Р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К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 - Т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596336" y="5930686"/>
            <a:ext cx="1301386" cy="764704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ак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196736" y="490124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8766" y="2341730"/>
            <a:ext cx="1410509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3940" y="431349"/>
            <a:ext cx="144016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359" y="4305953"/>
            <a:ext cx="15325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028443" y="784554"/>
            <a:ext cx="388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Б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 Н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14532" y="2631888"/>
            <a:ext cx="388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Р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r>
              <a:rPr lang="ru-RU" sz="5400" b="1" dirty="0" smtClean="0"/>
              <a:t> - Б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Н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28443" y="4473747"/>
            <a:ext cx="3883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З</a:t>
            </a:r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 - Т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pic>
        <p:nvPicPr>
          <p:cNvPr id="10242" name="Picture 2" descr="D:\Алфавит\ряб-а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62158"/>
            <a:ext cx="3595839" cy="407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596336" y="5930686"/>
            <a:ext cx="1301386" cy="764704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ябин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268744" y="51219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539" y="2341730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7130" y="4234310"/>
            <a:ext cx="1477877" cy="147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5760" y="524670"/>
            <a:ext cx="1496233" cy="149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910475" y="4587515"/>
            <a:ext cx="4171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Г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Р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62315" y="2643299"/>
            <a:ext cx="4171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Н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Ц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4462" y="811122"/>
            <a:ext cx="4171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 - 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 - 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/>
          </a:p>
        </p:txBody>
      </p:sp>
      <p:pic>
        <p:nvPicPr>
          <p:cNvPr id="1026" name="Picture 2" descr="C:\Users\НИНА\Desktop\Фильтр\Зверушки\great_tit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41" y="1738126"/>
            <a:ext cx="3457019" cy="290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10" action="ppaction://hlinksldjump" highlightClick="1"/>
          </p:cNvPr>
          <p:cNvSpPr/>
          <p:nvPr/>
        </p:nvSpPr>
        <p:spPr>
          <a:xfrm>
            <a:off x="7524328" y="5949280"/>
            <a:ext cx="1368152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иниц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268744" y="51025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X-feils\Фоны\ad60c6def4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4672" y="237540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работе использованы рисунки и фотографии, находящиеся в свободном доступе в Интернете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10280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eposedi\Desktop\жд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8" y="8950"/>
            <a:ext cx="9143047" cy="684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95119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posedi\Desktop\длдьл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70613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posedi\Desktop\жщот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87340" y="692696"/>
            <a:ext cx="35076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u="sng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1 уровень</a:t>
            </a:r>
            <a:endParaRPr lang="ru-RU" sz="6000" b="1" u="sng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3777" y="2636912"/>
            <a:ext cx="35076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u="sng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2 уровень</a:t>
            </a:r>
            <a:endParaRPr lang="ru-RU" sz="6000" b="1" u="sng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39740" y="4293096"/>
            <a:ext cx="35076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ru-RU" sz="6000" b="1" u="sng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5" action="ppaction://hlinksldjump"/>
              </a:rPr>
              <a:t>3 уровень</a:t>
            </a:r>
            <a:endParaRPr lang="ru-RU" sz="6000" b="1" u="sng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305240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Алфавит\совы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07" y="1433329"/>
            <a:ext cx="2704620" cy="399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11754" y="84751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 - В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11754" y="2643299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 - В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8305" y="45875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 - М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4" name="Picture 16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638" y="535093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962" y="4275094"/>
            <a:ext cx="1548172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7" descr="D:\Гифы\смайлики\j043381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0811" y="2311051"/>
            <a:ext cx="1587826" cy="158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452320" y="6093296"/>
            <a:ext cx="1440160" cy="648072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476656" y="39790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79009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D:\Алфавит\жаба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379436"/>
            <a:ext cx="324036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78949" y="78455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М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  <a:r>
              <a:rPr lang="ru-RU" sz="5400" b="1" dirty="0" smtClean="0"/>
              <a:t> - Л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59039" y="2643299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Ж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Л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6488" y="4560630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Ж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Б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Гифы\смайлики\j0433817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624" y="4285946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Гифы\смайлики\j043381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988" y="2290094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Гифы\смайлики\j043381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273" y="634151"/>
            <a:ext cx="1473676" cy="147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452320" y="6093296"/>
            <a:ext cx="1440160" cy="648072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404648" y="3717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41057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261016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234311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09719" y="78455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Л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 - С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9856" y="2643299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Л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 - С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53668" y="45875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Л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НИНА\Desktop\Фильтр\Зверушки\www.harikasozler.net_-_tilki_1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51519" y="983598"/>
            <a:ext cx="3672408" cy="463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668344" y="5864051"/>
            <a:ext cx="1224136" cy="764704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лис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268744" y="520604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0906" y="2341730"/>
            <a:ext cx="1735342" cy="173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634151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3707" y="4255595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67374" y="78455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- Л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57010" y="2643299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Г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- Р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87549" y="45875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З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 - Р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Алфавит\гиря.pn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58" y="1194381"/>
            <a:ext cx="3276624" cy="439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10" action="ppaction://hlinksldjump" highlightClick="1"/>
          </p:cNvPr>
          <p:cNvSpPr/>
          <p:nvPr/>
        </p:nvSpPr>
        <p:spPr>
          <a:xfrm>
            <a:off x="7552406" y="5885335"/>
            <a:ext cx="1440160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гир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692680" y="493688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X-feils\Фоны\ad60c6def4e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28"/>
            <a:ext cx="9144000" cy="685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3672408" cy="5400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634151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9290" y="2492896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437112"/>
            <a:ext cx="3888432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D:\Гифы\смайлики\j04338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624" y="4285946"/>
            <a:ext cx="1526468" cy="152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988" y="2290094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Гифы\смайлики\j043381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178" y="431349"/>
            <a:ext cx="1629740" cy="16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Алфавит\бант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32208"/>
            <a:ext cx="3096344" cy="359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67374" y="78455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Л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СТ</a:t>
            </a:r>
            <a:endParaRPr lang="ru-RU" sz="5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67374" y="2676133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З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НТ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19774" y="458751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Б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НТ</a:t>
            </a:r>
            <a:endParaRPr lang="ru-RU" sz="5400" b="1" dirty="0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596336" y="5930686"/>
            <a:ext cx="1301386" cy="764704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Neposedi\Desktop\дуга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525588"/>
            <a:ext cx="715354" cy="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Neposedi\Desktop\дуга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703" y="5307226"/>
            <a:ext cx="715354" cy="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Neposedi\Desktop\дуга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910" y="3386224"/>
            <a:ext cx="715354" cy="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7" y="1489355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484380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470" y="3368969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5860" y="3380693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4976" y="5296114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Neposedi\Desktop\точка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1036" y="5286742"/>
            <a:ext cx="216024" cy="19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бан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0764688" y="490124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9767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112</Words>
  <Application>Microsoft Office PowerPoint</Application>
  <PresentationFormat>Экран (4:3)</PresentationFormat>
  <Paragraphs>36</Paragraphs>
  <Slides>15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acer</cp:lastModifiedBy>
  <cp:revision>50</cp:revision>
  <dcterms:created xsi:type="dcterms:W3CDTF">2011-04-05T23:48:44Z</dcterms:created>
  <dcterms:modified xsi:type="dcterms:W3CDTF">2022-05-04T15:48:07Z</dcterms:modified>
</cp:coreProperties>
</file>