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2" r:id="rId18"/>
    <p:sldId id="274" r:id="rId19"/>
    <p:sldId id="290" r:id="rId20"/>
    <p:sldId id="275" r:id="rId21"/>
    <p:sldId id="287" r:id="rId22"/>
    <p:sldId id="278" r:id="rId23"/>
    <p:sldId id="279" r:id="rId24"/>
    <p:sldId id="292" r:id="rId25"/>
    <p:sldId id="291" r:id="rId26"/>
    <p:sldId id="280" r:id="rId27"/>
    <p:sldId id="281" r:id="rId28"/>
    <p:sldId id="293" r:id="rId29"/>
    <p:sldId id="294" r:id="rId30"/>
    <p:sldId id="295" r:id="rId31"/>
    <p:sldId id="296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4248472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solidFill>
                  <a:schemeClr val="accent3">
                    <a:lumMod val="75000"/>
                  </a:schemeClr>
                </a:solidFill>
              </a:rPr>
              <a:t>ОГОРОД </a:t>
            </a:r>
            <a:br>
              <a:rPr lang="ru-RU" sz="88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8800" b="1" dirty="0" smtClean="0">
                <a:solidFill>
                  <a:schemeClr val="accent3">
                    <a:lumMod val="75000"/>
                  </a:schemeClr>
                </a:solidFill>
              </a:rPr>
              <a:t>НА ОКНЕ</a:t>
            </a:r>
            <a:endParaRPr lang="ru-RU" sz="8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5445224"/>
            <a:ext cx="1728192" cy="720080"/>
          </a:xfrm>
        </p:spPr>
        <p:txBody>
          <a:bodyPr>
            <a:normAutofit/>
          </a:bodyPr>
          <a:lstStyle/>
          <a:p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</a:rPr>
              <a:t>Старшая группа</a:t>
            </a:r>
          </a:p>
          <a:p>
            <a:r>
              <a:rPr lang="ru-RU" sz="1700" b="1" dirty="0" smtClean="0">
                <a:solidFill>
                  <a:schemeClr val="accent3">
                    <a:lumMod val="75000"/>
                  </a:schemeClr>
                </a:solidFill>
              </a:rPr>
              <a:t>Весна 2017 года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F:\огород на окне\DSC00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08720"/>
            <a:ext cx="7308304" cy="5481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DSC00117.JPG" id="11266" name="Picture 2"/>
          <p:cNvPicPr>
            <a:picLocks noChangeArrowheads="1" noChangeAspect="1"/>
          </p:cNvPicPr>
          <p:nvPr/>
        </p:nvPicPr>
        <p:blipFill>
          <a:blip cstate="print" r:embed="rId3"/>
          <a:srcRect b="4" r="-38"/>
          <a:stretch>
            <a:fillRect/>
          </a:stretch>
        </p:blipFill>
        <p:spPr bwMode="auto">
          <a:xfrm rot="386097">
            <a:off x="4903243" y="1388911"/>
            <a:ext cx="3700880" cy="4834124"/>
          </a:xfrm>
          <a:prstGeom prst="rect">
            <a:avLst/>
          </a:prstGeom>
          <a:noFill/>
        </p:spPr>
      </p:pic>
      <p:pic>
        <p:nvPicPr>
          <p:cNvPr descr="F:\огород на окне\DSC00116.JPG" id="11267" name="Picture 3"/>
          <p:cNvPicPr>
            <a:picLocks noChangeArrowheads="1" noChangeAspect="1"/>
          </p:cNvPicPr>
          <p:nvPr/>
        </p:nvPicPr>
        <p:blipFill>
          <a:blip cstate="print" r:embed="rId4"/>
          <a:srcRect b="40" r="-64"/>
          <a:stretch>
            <a:fillRect/>
          </a:stretch>
        </p:blipFill>
        <p:spPr bwMode="auto">
          <a:xfrm rot="21064267">
            <a:off x="778629" y="1420001"/>
            <a:ext cx="3161002" cy="4752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Сеем горох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20170418_092545.jpg" id="12290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251520" y="3212976"/>
            <a:ext cx="5652120" cy="3391272"/>
          </a:xfrm>
          <a:prstGeom prst="rect">
            <a:avLst/>
          </a:prstGeom>
          <a:noFill/>
        </p:spPr>
      </p:pic>
      <p:pic>
        <p:nvPicPr>
          <p:cNvPr descr="F:\огород на окне\20170418_092659.jpg" id="12291" name="Picture 3"/>
          <p:cNvPicPr>
            <a:picLocks noChangeArrowheads="1" noChangeAspect="1"/>
          </p:cNvPicPr>
          <p:nvPr/>
        </p:nvPicPr>
        <p:blipFill>
          <a:blip cstate="print" r:embed="rId4"/>
          <a:srcRect b="19" r="31"/>
          <a:stretch>
            <a:fillRect/>
          </a:stretch>
        </p:blipFill>
        <p:spPr bwMode="auto">
          <a:xfrm>
            <a:off x="4283968" y="1412775"/>
            <a:ext cx="4383939" cy="3391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20170418_092724.jpg" id="13314" name="Picture 2"/>
          <p:cNvPicPr>
            <a:picLocks noChangeArrowheads="1" noChangeAspect="1"/>
          </p:cNvPicPr>
          <p:nvPr/>
        </p:nvPicPr>
        <p:blipFill>
          <a:blip cstate="print" r:embed="rId3"/>
          <a:srcRect b="50" r="-48"/>
          <a:stretch>
            <a:fillRect/>
          </a:stretch>
        </p:blipFill>
        <p:spPr bwMode="auto">
          <a:xfrm>
            <a:off x="4788024" y="3068960"/>
            <a:ext cx="4104456" cy="3436289"/>
          </a:xfrm>
          <a:prstGeom prst="rect">
            <a:avLst/>
          </a:prstGeom>
          <a:noFill/>
        </p:spPr>
      </p:pic>
      <p:pic>
        <p:nvPicPr>
          <p:cNvPr descr="F:\огород на окне\20170418_092907.jpg" id="13316" name="Picture 4"/>
          <p:cNvPicPr>
            <a:picLocks noChangeArrowheads="1" noChangeAspect="1"/>
          </p:cNvPicPr>
          <p:nvPr/>
        </p:nvPicPr>
        <p:blipFill>
          <a:blip cstate="print" r:embed="rId4"/>
          <a:srcRect r="-4"/>
          <a:stretch>
            <a:fillRect/>
          </a:stretch>
        </p:blipFill>
        <p:spPr bwMode="auto">
          <a:xfrm>
            <a:off x="539552" y="836712"/>
            <a:ext cx="4048214" cy="440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20170418_092956.jpg" id="14339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23528" y="332656"/>
            <a:ext cx="4932040" cy="2959224"/>
          </a:xfrm>
          <a:prstGeom prst="rect">
            <a:avLst/>
          </a:prstGeom>
          <a:noFill/>
        </p:spPr>
      </p:pic>
      <p:pic>
        <p:nvPicPr>
          <p:cNvPr descr="F:\огород на окне\20170418_093137.jpg" id="14340" name="Picture 4"/>
          <p:cNvPicPr>
            <a:picLocks noChangeArrowheads="1" noChangeAspect="1"/>
          </p:cNvPicPr>
          <p:nvPr/>
        </p:nvPicPr>
        <p:blipFill>
          <a:blip cstate="print" r:embed="rId4"/>
          <a:srcRect b="-32" r="-5"/>
          <a:stretch>
            <a:fillRect/>
          </a:stretch>
        </p:blipFill>
        <p:spPr bwMode="auto">
          <a:xfrm>
            <a:off x="4211960" y="2636912"/>
            <a:ext cx="4555983" cy="3895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Засыпаем землей и поливаем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20170418_093912.jpg" id="15364" name="Picture 4"/>
          <p:cNvPicPr>
            <a:picLocks noChangeArrowheads="1" noChangeAspect="1"/>
          </p:cNvPicPr>
          <p:nvPr/>
        </p:nvPicPr>
        <p:blipFill>
          <a:blip cstate="print" r:embed="rId3"/>
          <a:srcRect b="57" r="-57"/>
          <a:stretch>
            <a:fillRect/>
          </a:stretch>
        </p:blipFill>
        <p:spPr bwMode="auto">
          <a:xfrm rot="20881474">
            <a:off x="336464" y="3037567"/>
            <a:ext cx="2952328" cy="3552801"/>
          </a:xfrm>
          <a:prstGeom prst="rect">
            <a:avLst/>
          </a:prstGeom>
          <a:noFill/>
        </p:spPr>
      </p:pic>
      <p:pic>
        <p:nvPicPr>
          <p:cNvPr descr="F:\огород на окне\20170418_093345.jpg" id="15363" name="Picture 3"/>
          <p:cNvPicPr>
            <a:picLocks noChangeArrowheads="1" noChangeAspect="1"/>
          </p:cNvPicPr>
          <p:nvPr/>
        </p:nvPicPr>
        <p:blipFill>
          <a:blip cstate="print" r:embed="rId4"/>
          <a:srcRect r="-9"/>
          <a:stretch>
            <a:fillRect/>
          </a:stretch>
        </p:blipFill>
        <p:spPr bwMode="auto">
          <a:xfrm>
            <a:off x="2843808" y="1052736"/>
            <a:ext cx="3749035" cy="3191813"/>
          </a:xfrm>
          <a:prstGeom prst="rect">
            <a:avLst/>
          </a:prstGeom>
          <a:noFill/>
        </p:spPr>
      </p:pic>
      <p:pic>
        <p:nvPicPr>
          <p:cNvPr descr="F:\огород на окне\20170418_092054.jpg" id="15366" name="Picture 6"/>
          <p:cNvPicPr>
            <a:picLocks noChangeArrowheads="1" noChangeAspect="1"/>
          </p:cNvPicPr>
          <p:nvPr/>
        </p:nvPicPr>
        <p:blipFill>
          <a:blip cstate="print" r:embed="rId5"/>
          <a:srcRect r="-16"/>
          <a:stretch>
            <a:fillRect/>
          </a:stretch>
        </p:blipFill>
        <p:spPr bwMode="auto">
          <a:xfrm rot="838313">
            <a:off x="5242868" y="3496040"/>
            <a:ext cx="3418248" cy="2993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20170418_094021.jpg" id="5" name="Picture 5"/>
          <p:cNvPicPr>
            <a:picLocks noChangeArrowheads="1" noChangeAspect="1"/>
          </p:cNvPicPr>
          <p:nvPr/>
        </p:nvPicPr>
        <p:blipFill>
          <a:blip cstate="print" r:embed="rId3"/>
          <a:srcRect b="20" r="-24"/>
          <a:stretch>
            <a:fillRect/>
          </a:stretch>
        </p:blipFill>
        <p:spPr bwMode="auto">
          <a:xfrm>
            <a:off x="971600" y="692696"/>
            <a:ext cx="7191659" cy="5571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20170418_095357.jpg" id="16386" name="Picture 2"/>
          <p:cNvPicPr>
            <a:picLocks noChangeArrowheads="1" noChangeAspect="1"/>
          </p:cNvPicPr>
          <p:nvPr/>
        </p:nvPicPr>
        <p:blipFill>
          <a:blip cstate="print" r:embed="rId3"/>
          <a:srcRect b="35" r="-19"/>
          <a:stretch>
            <a:fillRect/>
          </a:stretch>
        </p:blipFill>
        <p:spPr bwMode="auto">
          <a:xfrm>
            <a:off x="395536" y="1340768"/>
            <a:ext cx="8352928" cy="40324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Сажаем лук и морковь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7410" name="Picture 2" descr="F:\огород на окне\DSC00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060848"/>
            <a:ext cx="3363838" cy="4485117"/>
          </a:xfrm>
          <a:prstGeom prst="rect">
            <a:avLst/>
          </a:prstGeom>
          <a:noFill/>
        </p:spPr>
      </p:pic>
      <p:pic>
        <p:nvPicPr>
          <p:cNvPr id="17411" name="Picture 3" descr="F:\огород на окне\DSC00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276872"/>
            <a:ext cx="4788024" cy="3591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</p:spPr>
      </p:pic>
      <p:pic>
        <p:nvPicPr>
          <p:cNvPr descr="F:\огород на окне\DSC00091.JPG" id="19461" name="Picture 5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 rot="20294578">
            <a:off x="445605" y="2831749"/>
            <a:ext cx="4310207" cy="3232655"/>
          </a:xfrm>
          <a:prstGeom prst="rect">
            <a:avLst/>
          </a:prstGeom>
          <a:noFill/>
        </p:spPr>
      </p:pic>
      <p:pic>
        <p:nvPicPr>
          <p:cNvPr descr="F:\огород на окне\DSC00090.JPG" id="19460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699792" y="188640"/>
            <a:ext cx="4091947" cy="3068960"/>
          </a:xfrm>
          <a:prstGeom prst="rect">
            <a:avLst/>
          </a:prstGeom>
          <a:noFill/>
        </p:spPr>
      </p:pic>
      <p:pic>
        <p:nvPicPr>
          <p:cNvPr descr="F:\огород на окне\DSC00089.JPG" id="19459" name="Picture 3"/>
          <p:cNvPicPr>
            <a:picLocks noChangeArrowheads="1" noChangeAspect="1"/>
          </p:cNvPicPr>
          <p:nvPr/>
        </p:nvPicPr>
        <p:blipFill>
          <a:blip cstate="print" r:embed="rId5"/>
          <a:srcRect b="-28" r="-39"/>
          <a:stretch>
            <a:fillRect/>
          </a:stretch>
        </p:blipFill>
        <p:spPr bwMode="auto">
          <a:xfrm rot="727782">
            <a:off x="5634796" y="2259186"/>
            <a:ext cx="3309857" cy="4299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205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864096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Сажаем рассаду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DSC00092.JPG" id="2051" name="Picture 3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-8" r="23"/>
          <a:stretch>
            <a:fillRect/>
          </a:stretch>
        </p:blipFill>
        <p:spPr bwMode="auto">
          <a:xfrm>
            <a:off x="1691680" y="1556792"/>
            <a:ext cx="5600621" cy="4755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</p:spPr>
      </p:pic>
      <p:pic>
        <p:nvPicPr>
          <p:cNvPr descr="F:\огород на окне\DSC00084.JPG" id="18434" name="Picture 2"/>
          <p:cNvPicPr>
            <a:picLocks noChangeArrowheads="1" noChangeAspect="1"/>
          </p:cNvPicPr>
          <p:nvPr/>
        </p:nvPicPr>
        <p:blipFill>
          <a:blip cstate="print" r:embed="rId3"/>
          <a:srcRect b="25"/>
          <a:stretch>
            <a:fillRect/>
          </a:stretch>
        </p:blipFill>
        <p:spPr bwMode="auto">
          <a:xfrm>
            <a:off x="179512" y="2996952"/>
            <a:ext cx="5914647" cy="3429000"/>
          </a:xfrm>
          <a:prstGeom prst="rect">
            <a:avLst/>
          </a:prstGeom>
          <a:noFill/>
        </p:spPr>
      </p:pic>
      <p:pic>
        <p:nvPicPr>
          <p:cNvPr descr="F:\огород на окне\DSC00085.JPG" id="18435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355976" y="548680"/>
            <a:ext cx="4475989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028"/>
            <a:ext cx="9143999" cy="6778972"/>
          </a:xfrm>
          <a:prstGeom prst="rect">
            <a:avLst/>
          </a:prstGeom>
          <a:noFill/>
        </p:spPr>
      </p:pic>
      <p:pic>
        <p:nvPicPr>
          <p:cNvPr id="5" name="Picture 2" descr="F:\огород на окне\DSC000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764704"/>
            <a:ext cx="720080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Посадили землянику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20170428_135406.jpg" id="20482" name="Picture 2"/>
          <p:cNvPicPr>
            <a:picLocks noChangeArrowheads="1" noChangeAspect="1"/>
          </p:cNvPicPr>
          <p:nvPr/>
        </p:nvPicPr>
        <p:blipFill>
          <a:blip cstate="print" r:embed="rId3"/>
          <a:srcRect b="-13" r="-4"/>
          <a:stretch>
            <a:fillRect/>
          </a:stretch>
        </p:blipFill>
        <p:spPr bwMode="auto">
          <a:xfrm>
            <a:off x="1763688" y="1484784"/>
            <a:ext cx="5208973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Посадили кабачок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1506" name="Picture 2" descr="F:\огород на окне\20170428_1354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124744"/>
            <a:ext cx="3312368" cy="5520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SMOLENSK\Searches\Music\Desktop\огород на окне\DSC094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764704"/>
            <a:ext cx="7260299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SMOLENSK\Searches\Music\Desktop\огород на окне\DSC094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20688"/>
            <a:ext cx="7532654" cy="5649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Есть у нас огород…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2530" name="Picture 2" descr="F:\огород на окне\20170428_135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772816"/>
            <a:ext cx="6804248" cy="4082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3554" name="Picture 2" descr="F:\огород на окне\20170427_1906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7932373" cy="4759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3074" name="Picture 2" descr="C:\Users\SMOLENSK\Searches\Music\Desktop\огород на окне\DSC094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48680"/>
            <a:ext cx="7707083" cy="5780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098" name="Picture 2" descr="C:\Users\SMOLENSK\Searches\Music\Desktop\огород на окне\DSC094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836712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5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260648"/>
            <a:ext cx="9144000" cy="6597352"/>
          </a:xfrm>
          <a:prstGeom prst="rect">
            <a:avLst/>
          </a:prstGeom>
          <a:noFill/>
        </p:spPr>
      </p:pic>
      <p:pic>
        <p:nvPicPr>
          <p:cNvPr descr="F:\огород на окне\DSC00093.JPG" id="307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b="-18" r="-21"/>
          <a:stretch>
            <a:fillRect/>
          </a:stretch>
        </p:blipFill>
        <p:spPr bwMode="auto">
          <a:xfrm>
            <a:off x="1259632" y="1052736"/>
            <a:ext cx="6488380" cy="52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pic>
        <p:nvPicPr>
          <p:cNvPr id="5122" name="Picture 2" descr="C:\Users\SMOLENSK\Searches\Music\Desktop\огород на окне\DSC094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48680"/>
            <a:ext cx="7628665" cy="5721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pic>
        <p:nvPicPr>
          <p:cNvPr descr="C:\Users\SMOLENSK\Searches\Music\Desktop\огород на окне\DSC09493.JPG" id="6146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3"/>
          <a:srcRect r="39"/>
          <a:stretch>
            <a:fillRect/>
          </a:stretch>
        </p:blipFill>
        <p:spPr bwMode="auto">
          <a:xfrm rot="282857">
            <a:off x="4581668" y="635875"/>
            <a:ext cx="4107213" cy="5661248"/>
          </a:xfrm>
          <a:prstGeom prst="rect">
            <a:avLst/>
          </a:prstGeom>
          <a:noFill/>
        </p:spPr>
      </p:pic>
      <p:pic>
        <p:nvPicPr>
          <p:cNvPr descr="C:\Users\SMOLENSK\Searches\Music\Desktop\огород на окне\DSC09492.JPG" id="6147" name="Picture 3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 rot="21117397">
            <a:off x="557124" y="730808"/>
            <a:ext cx="4031937" cy="56809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4578" name="Picture 2" descr="F:\огород на окне\20170427_19064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340768"/>
            <a:ext cx="7975659" cy="4785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pic>
        <p:nvPicPr>
          <p:cNvPr id="25602" name="Picture 2" descr="F:\огород на окне\20170427_1906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268760"/>
            <a:ext cx="7608507" cy="45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pic>
        <p:nvPicPr>
          <p:cNvPr id="26626" name="Picture 2" descr="F:\огород на окне\20170427_19065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570" y="1268760"/>
            <a:ext cx="768085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АРХИВ\Рабочий стол\СТИХИ по всем временам года\маша и медведь\555\фоны, узоры и рамочки\fotoramka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182"/>
            <a:ext cx="9144000" cy="6910182"/>
          </a:xfrm>
          <a:prstGeom prst="rect">
            <a:avLst/>
          </a:prstGeom>
          <a:noFill/>
        </p:spPr>
      </p:pic>
      <p:pic>
        <p:nvPicPr>
          <p:cNvPr id="27650" name="Picture 2" descr="F:\огород на окне\20170427_19072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75432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РХИВ\Рабочий стол\СТИХИ по всем временам года\маша и медведь\555\фоны, узоры и рамочки\fotoramka-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Используемые источники: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Фотографии</a:t>
            </a:r>
          </a:p>
          <a:p>
            <a:pPr algn="ctr">
              <a:buNone/>
            </a:pPr>
            <a:r>
              <a:rPr lang="ru-RU" sz="3200" b="1" u="sng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 из личного архива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descr="F:\огород на окне\DSC00096.JPG" id="4099" name="Picture 3"/>
          <p:cNvPicPr>
            <a:picLocks noChangeArrowheads="1" noChangeAspect="1"/>
          </p:cNvPicPr>
          <p:nvPr/>
        </p:nvPicPr>
        <p:blipFill>
          <a:blip cstate="print" r:embed="rId3"/>
          <a:srcRect b="-6" r="25"/>
          <a:stretch>
            <a:fillRect/>
          </a:stretch>
        </p:blipFill>
        <p:spPr bwMode="auto">
          <a:xfrm>
            <a:off x="1259632" y="1052736"/>
            <a:ext cx="6774346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35496" y="-1"/>
            <a:ext cx="9108504" cy="6858001"/>
          </a:xfrm>
          <a:prstGeom prst="rect">
            <a:avLst/>
          </a:prstGeom>
          <a:noFill/>
        </p:spPr>
      </p:pic>
      <p:pic>
        <p:nvPicPr>
          <p:cNvPr descr="F:\огород на окне\DSC00097.JPG" id="5122" name="Picture 2"/>
          <p:cNvPicPr>
            <a:picLocks noChangeArrowheads="1" noChangeAspect="1"/>
          </p:cNvPicPr>
          <p:nvPr/>
        </p:nvPicPr>
        <p:blipFill>
          <a:blip cstate="print" r:embed="rId3"/>
          <a:srcRect b="3" r="-18"/>
          <a:stretch>
            <a:fillRect/>
          </a:stretch>
        </p:blipFill>
        <p:spPr bwMode="auto">
          <a:xfrm>
            <a:off x="323528" y="188640"/>
            <a:ext cx="4032448" cy="6525344"/>
          </a:xfrm>
          <a:prstGeom prst="rect">
            <a:avLst/>
          </a:prstGeom>
          <a:noFill/>
        </p:spPr>
      </p:pic>
      <p:pic>
        <p:nvPicPr>
          <p:cNvPr descr="F:\огород на окне\DSC00099.JPG" id="5123" name="Picture 3"/>
          <p:cNvPicPr>
            <a:picLocks noChangeArrowheads="1" noChangeAspect="1"/>
          </p:cNvPicPr>
          <p:nvPr/>
        </p:nvPicPr>
        <p:blipFill>
          <a:blip cstate="print" r:embed="rId4"/>
          <a:srcRect b="-18" r="-4"/>
          <a:stretch>
            <a:fillRect/>
          </a:stretch>
        </p:blipFill>
        <p:spPr bwMode="auto">
          <a:xfrm>
            <a:off x="4499992" y="241447"/>
            <a:ext cx="4392488" cy="6427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Рассматриваем рассаду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DSC00101.JPG" id="6146" name="Picture 2"/>
          <p:cNvPicPr>
            <a:picLocks noChangeArrowheads="1" noChangeAspect="1"/>
          </p:cNvPicPr>
          <p:nvPr/>
        </p:nvPicPr>
        <p:blipFill>
          <a:blip cstate="print" r:embed="rId3"/>
          <a:srcRect b="-38" r="31"/>
          <a:stretch>
            <a:fillRect/>
          </a:stretch>
        </p:blipFill>
        <p:spPr bwMode="auto">
          <a:xfrm rot="732053">
            <a:off x="5193034" y="1412260"/>
            <a:ext cx="3240360" cy="4860540"/>
          </a:xfrm>
          <a:prstGeom prst="rect">
            <a:avLst/>
          </a:prstGeom>
          <a:noFill/>
        </p:spPr>
      </p:pic>
      <p:pic>
        <p:nvPicPr>
          <p:cNvPr descr="F:\огород на окне\DSC00102.JPG" id="6147" name="Picture 3"/>
          <p:cNvPicPr>
            <a:picLocks noChangeArrowheads="1" noChangeAspect="1"/>
          </p:cNvPicPr>
          <p:nvPr/>
        </p:nvPicPr>
        <p:blipFill>
          <a:blip cstate="print" r:embed="rId4"/>
          <a:srcRect b="-18" r="14"/>
          <a:stretch>
            <a:fillRect/>
          </a:stretch>
        </p:blipFill>
        <p:spPr bwMode="auto">
          <a:xfrm rot="20572141">
            <a:off x="648183" y="1540252"/>
            <a:ext cx="4924510" cy="4696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Готовим почву, делаем луночку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DSC00103.JPG" id="7170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283968" y="3140968"/>
            <a:ext cx="4668011" cy="3501008"/>
          </a:xfrm>
          <a:prstGeom prst="rect">
            <a:avLst/>
          </a:prstGeom>
          <a:noFill/>
        </p:spPr>
      </p:pic>
      <p:pic>
        <p:nvPicPr>
          <p:cNvPr descr="F:\огород на окне\DSC00106.JPG" id="7171" name="Picture 3"/>
          <p:cNvPicPr>
            <a:picLocks noChangeArrowheads="1" noChangeAspect="1"/>
          </p:cNvPicPr>
          <p:nvPr/>
        </p:nvPicPr>
        <p:blipFill>
          <a:blip cstate="print" r:embed="rId4"/>
          <a:srcRect r="-21"/>
          <a:stretch>
            <a:fillRect/>
          </a:stretch>
        </p:blipFill>
        <p:spPr bwMode="auto">
          <a:xfrm>
            <a:off x="323528" y="1268760"/>
            <a:ext cx="4680520" cy="4401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descr="F:\огород на окне\DSC00109.JPG" id="8194" name="Picture 2"/>
          <p:cNvPicPr>
            <a:picLocks noChangeArrowheads="1" noChangeAspect="1"/>
          </p:cNvPicPr>
          <p:nvPr/>
        </p:nvPicPr>
        <p:blipFill>
          <a:blip cstate="print" r:embed="rId3"/>
          <a:srcRect b="84" r="-25"/>
          <a:stretch>
            <a:fillRect/>
          </a:stretch>
        </p:blipFill>
        <p:spPr bwMode="auto">
          <a:xfrm rot="1054840">
            <a:off x="231162" y="854176"/>
            <a:ext cx="3291830" cy="20396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Сажаем рассаду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DSC00105.JPG" id="8195" name="Picture 3"/>
          <p:cNvPicPr>
            <a:picLocks noChangeArrowheads="1" noChangeAspect="1"/>
          </p:cNvPicPr>
          <p:nvPr/>
        </p:nvPicPr>
        <p:blipFill>
          <a:blip cstate="print" r:embed="rId4"/>
          <a:srcRect b="22" r="21"/>
          <a:stretch>
            <a:fillRect/>
          </a:stretch>
        </p:blipFill>
        <p:spPr bwMode="auto">
          <a:xfrm>
            <a:off x="6084168" y="2348880"/>
            <a:ext cx="2808312" cy="4212468"/>
          </a:xfrm>
          <a:prstGeom prst="rect">
            <a:avLst/>
          </a:prstGeom>
          <a:noFill/>
        </p:spPr>
      </p:pic>
      <p:pic>
        <p:nvPicPr>
          <p:cNvPr descr="F:\огород на окне\DSC00119.JPG" id="8196" name="Picture 4"/>
          <p:cNvPicPr>
            <a:picLocks noChangeArrowheads="1" noChangeAspect="1"/>
          </p:cNvPicPr>
          <p:nvPr/>
        </p:nvPicPr>
        <p:blipFill>
          <a:blip cstate="print" r:embed="rId5"/>
          <a:srcRect b="35" r="-25"/>
          <a:stretch>
            <a:fillRect/>
          </a:stretch>
        </p:blipFill>
        <p:spPr bwMode="auto">
          <a:xfrm>
            <a:off x="683568" y="2924944"/>
            <a:ext cx="5075884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:\АРХИВ\Рабочий стол\СТИХИ по всем временам года\маша и медведь\555\фоны, узоры и рамочки\fotoramka-9.jpg" id="4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b="1" dirty="0" lang="ru-RU" smtClean="0">
                <a:solidFill>
                  <a:schemeClr val="accent3">
                    <a:lumMod val="75000"/>
                  </a:schemeClr>
                </a:solidFill>
              </a:rPr>
              <a:t>Поливаем </a:t>
            </a:r>
            <a:endParaRPr b="1" dirty="0" lang="ru-RU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descr="F:\огород на окне\DSC00111.JPG" id="9218" name="Picture 2"/>
          <p:cNvPicPr>
            <a:picLocks noChangeArrowheads="1" noChangeAspect="1"/>
          </p:cNvPicPr>
          <p:nvPr/>
        </p:nvPicPr>
        <p:blipFill>
          <a:blip cstate="print" r:embed="rId3"/>
          <a:srcRect b="-31" r="-26"/>
          <a:stretch>
            <a:fillRect/>
          </a:stretch>
        </p:blipFill>
        <p:spPr bwMode="auto">
          <a:xfrm rot="20820710">
            <a:off x="415446" y="2119436"/>
            <a:ext cx="4844831" cy="4248472"/>
          </a:xfrm>
          <a:prstGeom prst="rect">
            <a:avLst/>
          </a:prstGeom>
          <a:noFill/>
        </p:spPr>
      </p:pic>
      <p:pic>
        <p:nvPicPr>
          <p:cNvPr descr="F:\огород на окне\DSC00113.JPG" id="9219" name="Picture 3"/>
          <p:cNvPicPr>
            <a:picLocks noChangeArrowheads="1" noChangeAspect="1"/>
          </p:cNvPicPr>
          <p:nvPr/>
        </p:nvPicPr>
        <p:blipFill>
          <a:blip cstate="print" r:embed="rId4"/>
          <a:srcRect b="18" r="28"/>
          <a:stretch>
            <a:fillRect/>
          </a:stretch>
        </p:blipFill>
        <p:spPr bwMode="auto">
          <a:xfrm rot="1061812">
            <a:off x="4547219" y="1957774"/>
            <a:ext cx="4024385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45</Words>
  <Application>Microsoft Office PowerPoint</Application>
  <PresentationFormat>Экран (4:3)</PresentationFormat>
  <Paragraphs>17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ОГОРОД  НА ОКНЕ</vt:lpstr>
      <vt:lpstr>Сажаем рассаду</vt:lpstr>
      <vt:lpstr>Слайд 3</vt:lpstr>
      <vt:lpstr>Слайд 4</vt:lpstr>
      <vt:lpstr>Слайд 5</vt:lpstr>
      <vt:lpstr>Рассматриваем рассаду</vt:lpstr>
      <vt:lpstr>Готовим почву, делаем луночку</vt:lpstr>
      <vt:lpstr>Сажаем рассаду</vt:lpstr>
      <vt:lpstr>Поливаем </vt:lpstr>
      <vt:lpstr>Слайд 10</vt:lpstr>
      <vt:lpstr>Слайд 11</vt:lpstr>
      <vt:lpstr>Сеем горох</vt:lpstr>
      <vt:lpstr>Слайд 13</vt:lpstr>
      <vt:lpstr>Слайд 14</vt:lpstr>
      <vt:lpstr>Засыпаем землей и поливаем</vt:lpstr>
      <vt:lpstr>Слайд 16</vt:lpstr>
      <vt:lpstr>Слайд 17</vt:lpstr>
      <vt:lpstr>Сажаем лук и морковь</vt:lpstr>
      <vt:lpstr>Слайд 19</vt:lpstr>
      <vt:lpstr>Слайд 20</vt:lpstr>
      <vt:lpstr>Слайд 21</vt:lpstr>
      <vt:lpstr>Посадили землянику</vt:lpstr>
      <vt:lpstr>Посадили кабачок</vt:lpstr>
      <vt:lpstr>Слайд 24</vt:lpstr>
      <vt:lpstr>Слайд 25</vt:lpstr>
      <vt:lpstr>Есть у нас огород…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ОГОРОД  НА ОКНЕ</dc:title>
  <dc:creator>SMOLENSK</dc:creator>
  <cp:lastModifiedBy>SMOLENSK</cp:lastModifiedBy>
  <cp:revision>13</cp:revision>
  <dcterms:created xsi:type="dcterms:W3CDTF">2017-05-04T17:02:04Z</dcterms:created>
  <dcterms:modified xsi:type="dcterms:W3CDTF">2017-05-05T07:54:06Z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2206827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