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3" r:id="rId4"/>
    <p:sldId id="270" r:id="rId5"/>
    <p:sldId id="271" r:id="rId6"/>
    <p:sldId id="280" r:id="rId7"/>
    <p:sldId id="268" r:id="rId8"/>
    <p:sldId id="281" r:id="rId9"/>
    <p:sldId id="269" r:id="rId10"/>
    <p:sldId id="282" r:id="rId11"/>
    <p:sldId id="283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34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9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721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35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097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6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072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40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2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399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93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EE5CB-E507-42AA-A57D-D23F1AFAB723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8886F-96A4-4A9E-9F2B-981311283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2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556792"/>
            <a:ext cx="60486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по самообразованию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«Игра как средство общения дошкольников старшего возраста»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«Лучики»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Стародубцева Татьяна Владимировна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0938" y="6237312"/>
            <a:ext cx="1730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2022 г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651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7524" y="476672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пятом этапе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на: «Взаимопомощь в игре»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целью которых было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объединить детей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дать возможность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и поддержать ровесника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которых ребята оказывают друг другу помощь и поддержку в сложных игровых ситуациях.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потребность в общении, развитие способности понимать другого.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«Старенькая бабушка», «Живые куклы», «Заблудившийся ребенок», «День помощника».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шестом этапе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«Добрые слова и пожелания», целью которых является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способности видеть и подчеркивать положительные качества и достоинства других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Словесное выражение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отношения к ровеснику, (добрые слова, комплименты),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умений пользоваться средствами общения.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«Спящая красавица», «Пожелания», «Комплименты», «Добрые волшебники».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седьмом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(последнем)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«Помощь в общей совместной деятельности»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которые направлены на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способности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делиться с ровесниками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ходе совместной деятельности. «Рукавички», «Угадай-ка», «Общий рисунок», «Мастер и подмастерья».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12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7524" y="47667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0466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проделанной работы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23004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1).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работы по самообразованию была рассмотрена проблема развития общения с ровесниками ребят старшего дошкольного возраста в психолого-педагогической литературе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2). Выявлены положения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езоценочность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отсутствие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 детей реальных предметов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игрушек, отказ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соревновательного момента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играх), на которые опирались для разработки комплекса игр для  развития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общения дошкольников с ровесниками в игровой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диагностическая работа по выявлению уровня общительности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условиях естественной игровой деятельности с помощью методики «Изучение общительности и коммуникативных умений и навыков» М.В.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Гамезо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В.С. Герасимовой, Л.М. Орловой.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диагностики показали, что 20% ребят имеют высокий уровень развития общения с ровесниками, у 50% детей выявлен средний уровень, у 30% ребят – низкий уровень развития навыков общения с ровесниками.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азработан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игр по формированию коммуникаций и развитию навыков общения для ребят старшего дошкольного возраста с помощью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6). Применение комплекса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 по формированию коммуникаций и развитию навыков общения для ребят старшего дошкольного возраста с помощью игры.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416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412776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Предложенный комплекс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 внимание детей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 проявлениям: внешности, настроениям, движениям, действиям и поступкам. Предлагаемые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развитию навыков общения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чувство общности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с другом,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 достоинства и переживания другого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видеть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ровесниках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соперников и конкурентов, 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 и партнеров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в игровом и реальном взаимодействии.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старшего дошкольного возраста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накапливается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коммуникаций и общения со своими ровесниками (легче вступают в контакт с другими ребятами, выбирают уместные способы общения с ровесниками, проявляют вежливое, доброжелательное отношение к окружающим, выслушивают партнёра).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игр просто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для развития навыков общения между детьми.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548680"/>
            <a:ext cx="4032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091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196752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766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4066" y="836712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тарший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в психологии обозначен как этап интенсивного психического развития. Очень важным  в этом возрасте для ребенка становится общение, имеющее неоспоримое значение в развитии всех видов деятельности: игровой, познавательной, коммуникативной. Дети стали меньше общаться со взрослыми и друг с другом. Для преодоления подобных  трудностей в работе с дошкольниками необходимо развивать коммуникации и формировать навыки общения ребёнка в группе ровесников.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работы заключается в выявлении, теоретическом обосновании и практическом применении игры, как средства развития общения с ровесниками у ребят старшего дошкольного возраста.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проанализировать, как проблема общения с ровесниками детей старшего дошкольного возраста освещена в психолого-педагогической литературе;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провести диагностику общения с ровесниками детей старшего дошкольного возраста;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разработать комплекс игр по развитию общения со сверстниками; </a:t>
            </a:r>
          </a:p>
          <a:p>
            <a:pPr algn="just"/>
            <a:r>
              <a:rPr lang="ru-RU" dirty="0" smtClean="0"/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работу с родителями, направленную на понимание значения игры в жизни и общении ребёнка.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42139" y="332656"/>
            <a:ext cx="4955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темы. Цель. Задачи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869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136904" cy="643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этап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1.Общение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разноплановый и многогранный процесс развития контактов между индивидами, возникающий из потребности в совместной деятельности: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а). Обмен информацией между субъектами общения;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б). Взаимные действия общающихся индивидов – обмен не только словами, но и действиями, поступками;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в). Восприятие субъектами общения друг друга.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2.Особенности общения с ровесниками старшего дошкольника: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а). Яркая эмоциональная насыщенность (высокая эмоциональность и раскованность);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б). Нестандартность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нерегламентированность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поведенческих реакций (при взаимодействии с ровесниками дошкольники старшего возраста используют мимику, неожиданные и оригинальные слова, действия и движения);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В). Преобладание инициативных действий над ответными. Для ребенка является важным собственное действие или высказывание, а инициатива ровесника в большинстве случаев им не поддерживается.</a:t>
            </a:r>
          </a:p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навыков общения дошкольников со сверстниками должно опираться на следующие положения: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Безоценочность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б). Отсутствие в играх детей реальных предметов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 на начальных этапах.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в). Отказ от соревновательного момента в играх. </a:t>
            </a:r>
          </a:p>
        </p:txBody>
      </p:sp>
    </p:spTree>
    <p:extLst>
      <p:ext uri="{BB962C8B-B14F-4D97-AF65-F5344CB8AC3E}">
        <p14:creationId xmlns:p14="http://schemas.microsoft.com/office/powerpoint/2010/main" val="608273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1165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332656"/>
            <a:ext cx="66967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работа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выявлению уровня общительности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условиях естественной игровой деятельности с помощью методики «Изучение общительности и коммуникативных умений и навыков» М.В.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Гамезо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В.С. Герасимовой, Л.М. Орловой. В результате проведения диагностики были выявлены п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оказатели общения ребенка со сверстниками в группе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20% детей имеют высокий уровень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общительности,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50% детей имеют средний уровень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общительности,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30% дошкольников попали в группу необщительных</a:t>
            </a: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 игр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коммуникации и формированию навыков общения для детей старшей группы, опираясь на результаты диагностики, на наблюдения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во время их общения друг с другом., на полученную информацию из методической литературы. 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консультаций и бесед, направленных на понимание значения игры в жизни и общении ребёнка.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06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268760"/>
            <a:ext cx="8496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Общим правилом для игр первых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этапов комплекса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1). 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привычных для детей речевых способов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2). Переход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жестовому и мимическому способу общения между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играющими.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игры не вносится никаких предметных атрибутов (костюмов игрушек, и т.д.).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- Игры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«Общение без слов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игры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возможность перехода к непосредственному общению между дошкольниками, преодолению отчуждения в отношениях ровесников, разрушению защитных барьеров, которыми ребенок отгораживает себя от других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663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игр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коммуникации и формированию навыков общения для детей старшей группы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C:\Users\1F\Desktop\WhatsApp Image 2022-01-28 at 18.58.27 (1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994" y="3845174"/>
            <a:ext cx="3510390" cy="263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48064" y="6477967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«Добрые эльфы»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6450723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«Волны»</a:t>
            </a:r>
            <a:endParaRPr lang="ru-RU" dirty="0"/>
          </a:p>
        </p:txBody>
      </p:sp>
      <p:pic>
        <p:nvPicPr>
          <p:cNvPr id="11" name="Picture 4" descr="C:\Users\1F\Desktop\WhatsApp Image 2022-01-28 at 18.58.27 (2)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6"/>
          <a:stretch/>
        </p:blipFill>
        <p:spPr bwMode="auto">
          <a:xfrm>
            <a:off x="611560" y="3845174"/>
            <a:ext cx="3510390" cy="263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8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8839" y="-74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8133" y="260648"/>
            <a:ext cx="82628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-  игры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«Внимание к другому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игры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 «контактность», способность видеть другого, обращать на него внимание. Отвлечь детей от фиксировании на собственном «Я» и обратить внимание детей на другого ребенка. </a:t>
            </a:r>
            <a:endParaRPr lang="ru-RU" dirty="0"/>
          </a:p>
        </p:txBody>
      </p:sp>
      <p:pic>
        <p:nvPicPr>
          <p:cNvPr id="2050" name="Picture 2" descr="C:\Users\1F\Desktop\WhatsApp Image 2022-01-28 at 18.58.27 (3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3" y="1702449"/>
            <a:ext cx="3564878" cy="267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9039" y="435873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«Испорченный телефон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/>
          </a:p>
        </p:txBody>
      </p:sp>
      <p:pic>
        <p:nvPicPr>
          <p:cNvPr id="2051" name="Picture 3" descr="C:\Users\1F\Desktop\WhatsApp Image 2022-01-28 at 18.58.27 (4)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651" y="1702449"/>
            <a:ext cx="3341945" cy="2506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03342" y="428666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«Зеркало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/>
          </a:p>
        </p:txBody>
      </p:sp>
      <p:pic>
        <p:nvPicPr>
          <p:cNvPr id="2052" name="Picture 4" descr="C:\Users\1F\Desktop\WhatsApp Image 2022-01-28 at 18.58.27 (5)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62" y="3645024"/>
            <a:ext cx="3203848" cy="276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95030" y="6405336"/>
            <a:ext cx="2521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«Общий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641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48680"/>
            <a:ext cx="82628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- игры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«Согласованность действий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Эти игры развивают способность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 с учетом поведения, потребностей и интересов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сверстников, т.е. способность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совместной согласованности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  <p:pic>
        <p:nvPicPr>
          <p:cNvPr id="3074" name="Picture 2" descr="C:\Users\1F\Desktop\WhatsApp Image 2022-01-28 at 18.58.27 (6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3085"/>
            <a:ext cx="3672944" cy="275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685987"/>
            <a:ext cx="1898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«Сороконожка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b="1" dirty="0"/>
          </a:p>
        </p:txBody>
      </p:sp>
      <p:pic>
        <p:nvPicPr>
          <p:cNvPr id="3075" name="Picture 3" descr="C:\Users\1F\Desktop\WhatsApp Image 2022-01-28 at 18.58.27 (7)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96336" y="4797152"/>
            <a:ext cx="1175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«Змейка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/>
          </a:p>
        </p:txBody>
      </p:sp>
      <p:pic>
        <p:nvPicPr>
          <p:cNvPr id="3076" name="Picture 4" descr="C:\Users\1F\Desktop\WhatsApp Image 2022-01-28 at 18.58.27 (8)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89040"/>
            <a:ext cx="3564276" cy="267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95936" y="6472566"/>
            <a:ext cx="1757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тропинке»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660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48680"/>
            <a:ext cx="82628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-  игры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«Общие переживания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игры объединяют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путем совместного переживания эмоциональных состояний (как положительных, так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отрицательных), способствуют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способности к сочувствию и сопереживанию. </a:t>
            </a:r>
            <a:endParaRPr lang="ru-RU" dirty="0"/>
          </a:p>
        </p:txBody>
      </p:sp>
      <p:pic>
        <p:nvPicPr>
          <p:cNvPr id="4098" name="Picture 2" descr="C:\Users\1F\Desktop\WhatsApp Image 2022-01-28 at 18.58.27 (9)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7" r="8715" b="6321"/>
          <a:stretch/>
        </p:blipFill>
        <p:spPr bwMode="auto">
          <a:xfrm>
            <a:off x="4746065" y="2204864"/>
            <a:ext cx="407895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58052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«Шторм»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1F\Desktop\WhatsApp Image 2022-01-28 at 18.58.27 (10)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4" r="15540"/>
          <a:stretch/>
        </p:blipFill>
        <p:spPr bwMode="auto">
          <a:xfrm>
            <a:off x="395536" y="1857238"/>
            <a:ext cx="2804190" cy="309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F\Desktop\WhatsApp Image 2022-01-28 at 18.58.27 (11)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359357" cy="251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2143" y="3403064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«Две страны»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99879" y="580526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«Шторм»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5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F\Desktop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7524" y="476672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- игры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«Взаимопомощь в игре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Эти игры объединяют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помочь и поддержать ровесника, в которых ребята оказывают друг другу помощь и поддержку в сложных игровых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ситуациях, реализуется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общении, развитие способности понимать другого. 	</a:t>
            </a:r>
          </a:p>
        </p:txBody>
      </p:sp>
      <p:pic>
        <p:nvPicPr>
          <p:cNvPr id="5122" name="Picture 2" descr="C:\Users\1F\Desktop\WhatsApp Image 2022-01-28 at 18.58.27 (12)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3" t="5134" r="13847" b="2879"/>
          <a:stretch/>
        </p:blipFill>
        <p:spPr bwMode="auto">
          <a:xfrm>
            <a:off x="395536" y="2258599"/>
            <a:ext cx="3563016" cy="320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4268" y="55812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«Старенькая бабушка»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1F\Desktop\WhatsApp Image 2022-01-28 at 18.58.27 (13)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91613"/>
            <a:ext cx="3764548" cy="316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08104" y="566124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«Заблудившийся ребенок»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43991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968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1F</dc:creator>
  <cp:lastModifiedBy>1F</cp:lastModifiedBy>
  <cp:revision>17</cp:revision>
  <dcterms:created xsi:type="dcterms:W3CDTF">2022-01-23T07:31:29Z</dcterms:created>
  <dcterms:modified xsi:type="dcterms:W3CDTF">2022-01-28T18:53:43Z</dcterms:modified>
</cp:coreProperties>
</file>