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9" r:id="rId3"/>
    <p:sldId id="262" r:id="rId4"/>
    <p:sldId id="263" r:id="rId5"/>
    <p:sldId id="264" r:id="rId6"/>
    <p:sldId id="265" r:id="rId7"/>
    <p:sldId id="266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3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12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12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908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50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3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12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67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6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73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3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5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74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76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9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9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267393-537B-48DC-B23C-A81C6ED31B6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00868-4D4D-4B8E-8C00-14B8C6C4D3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6005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943909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Пермская художественная галерея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2" y="2052638"/>
            <a:ext cx="10943908" cy="4805362"/>
          </a:xfrm>
        </p:spPr>
      </p:pic>
    </p:spTree>
    <p:extLst>
      <p:ext uri="{BB962C8B-B14F-4D97-AF65-F5344CB8AC3E}">
        <p14:creationId xmlns:p14="http://schemas.microsoft.com/office/powerpoint/2010/main" val="2745292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669589" cy="1400530"/>
          </a:xfrm>
        </p:spPr>
        <p:txBody>
          <a:bodyPr/>
          <a:lstStyle/>
          <a:p>
            <a:pPr algn="ctr"/>
            <a:r>
              <a:rPr lang="ru-RU" b="1" dirty="0" smtClean="0"/>
              <a:t>Комсомольский проспект. Пермская художественная галерея.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112168"/>
            <a:ext cx="10669589" cy="4745831"/>
          </a:xfrm>
        </p:spPr>
      </p:pic>
    </p:spTree>
    <p:extLst>
      <p:ext uri="{BB962C8B-B14F-4D97-AF65-F5344CB8AC3E}">
        <p14:creationId xmlns:p14="http://schemas.microsoft.com/office/powerpoint/2010/main" val="130312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532429" cy="1400530"/>
          </a:xfrm>
        </p:spPr>
        <p:txBody>
          <a:bodyPr/>
          <a:lstStyle/>
          <a:p>
            <a:pPr algn="ctr"/>
            <a:r>
              <a:rPr lang="ru-RU" b="1" dirty="0" smtClean="0"/>
              <a:t>Портрет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409362"/>
            <a:ext cx="5571809" cy="44486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409362"/>
            <a:ext cx="4960619" cy="4448638"/>
          </a:xfrm>
        </p:spPr>
      </p:pic>
    </p:spTree>
    <p:extLst>
      <p:ext uri="{BB962C8B-B14F-4D97-AF65-F5344CB8AC3E}">
        <p14:creationId xmlns:p14="http://schemas.microsoft.com/office/powerpoint/2010/main" val="355132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98189" cy="1400530"/>
          </a:xfrm>
        </p:spPr>
        <p:txBody>
          <a:bodyPr/>
          <a:lstStyle/>
          <a:p>
            <a:pPr algn="ctr"/>
            <a:r>
              <a:rPr lang="ru-RU" b="1" dirty="0" smtClean="0"/>
              <a:t>Пейзаж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365502"/>
            <a:ext cx="5457509" cy="44924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620" y="2365502"/>
            <a:ext cx="5440679" cy="4492497"/>
          </a:xfrm>
        </p:spPr>
      </p:pic>
    </p:spTree>
    <p:extLst>
      <p:ext uri="{BB962C8B-B14F-4D97-AF65-F5344CB8AC3E}">
        <p14:creationId xmlns:p14="http://schemas.microsoft.com/office/powerpoint/2010/main" val="330128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921049" cy="1400530"/>
          </a:xfrm>
        </p:spPr>
        <p:txBody>
          <a:bodyPr/>
          <a:lstStyle/>
          <a:p>
            <a:pPr algn="ctr"/>
            <a:r>
              <a:rPr lang="ru-RU" b="1" dirty="0" smtClean="0"/>
              <a:t>Натюрморт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853248"/>
            <a:ext cx="5457509" cy="50047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620" y="1853249"/>
            <a:ext cx="5463539" cy="5004752"/>
          </a:xfrm>
        </p:spPr>
      </p:pic>
    </p:spTree>
    <p:extLst>
      <p:ext uri="{BB962C8B-B14F-4D97-AF65-F5344CB8AC3E}">
        <p14:creationId xmlns:p14="http://schemas.microsoft.com/office/powerpoint/2010/main" val="225638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709" y="452718"/>
            <a:ext cx="9705791" cy="1400530"/>
          </a:xfrm>
        </p:spPr>
        <p:txBody>
          <a:bodyPr/>
          <a:lstStyle/>
          <a:p>
            <a:pPr algn="ctr"/>
            <a:r>
              <a:rPr lang="ru-RU" b="1" dirty="0" smtClean="0"/>
              <a:t>Основатели галереи: Сыропятов А.К. и Серебрянников Н.Н.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9" y="2060575"/>
            <a:ext cx="4797425" cy="47974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940" y="2060575"/>
            <a:ext cx="4480560" cy="4768098"/>
          </a:xfrm>
        </p:spPr>
      </p:pic>
    </p:spTree>
    <p:extLst>
      <p:ext uri="{BB962C8B-B14F-4D97-AF65-F5344CB8AC3E}">
        <p14:creationId xmlns:p14="http://schemas.microsoft.com/office/powerpoint/2010/main" val="3484103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Уникальная коллекция деревянной скульптуры «Пермские Боги»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40" y="2849404"/>
            <a:ext cx="9852660" cy="4008596"/>
          </a:xfrm>
        </p:spPr>
      </p:pic>
    </p:spTree>
    <p:extLst>
      <p:ext uri="{BB962C8B-B14F-4D97-AF65-F5344CB8AC3E}">
        <p14:creationId xmlns:p14="http://schemas.microsoft.com/office/powerpoint/2010/main" val="328877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29609" cy="1400530"/>
          </a:xfrm>
        </p:spPr>
        <p:txBody>
          <a:bodyPr/>
          <a:lstStyle/>
          <a:p>
            <a:pPr algn="ctr"/>
            <a:r>
              <a:rPr lang="ru-RU" b="1" dirty="0" smtClean="0"/>
              <a:t>Мастер классы для детей в галерее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255518"/>
            <a:ext cx="5160329" cy="46024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20" y="2255518"/>
            <a:ext cx="4914900" cy="4602482"/>
          </a:xfrm>
        </p:spPr>
      </p:pic>
    </p:spTree>
    <p:extLst>
      <p:ext uri="{BB962C8B-B14F-4D97-AF65-F5344CB8AC3E}">
        <p14:creationId xmlns:p14="http://schemas.microsoft.com/office/powerpoint/2010/main" val="40288727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37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Пермская художественная галерея</vt:lpstr>
      <vt:lpstr>Комсомольский проспект. Пермская художественная галерея.</vt:lpstr>
      <vt:lpstr>Портрет</vt:lpstr>
      <vt:lpstr>Пейзаж</vt:lpstr>
      <vt:lpstr>Натюрморт</vt:lpstr>
      <vt:lpstr>Основатели галереи: Сыропятов А.К. и Серебрянников Н.Н.</vt:lpstr>
      <vt:lpstr>Уникальная коллекция деревянной скульптуры «Пермские Боги»</vt:lpstr>
      <vt:lpstr>Мастер классы для детей в галерее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Пермская художественная галерея</dc:title>
  <dc:creator>ghhghgh</dc:creator>
  <cp:lastModifiedBy>ghhghgh</cp:lastModifiedBy>
  <cp:revision>6</cp:revision>
  <dcterms:created xsi:type="dcterms:W3CDTF">2019-04-15T15:48:18Z</dcterms:created>
  <dcterms:modified xsi:type="dcterms:W3CDTF">2019-04-15T16:38:16Z</dcterms:modified>
</cp:coreProperties>
</file>