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2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22E76D-3FA1-40A6-A1C0-6E89354C94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A2BC59D-7A0E-496B-876C-C01D743431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4883A32-C2CF-41BD-86BD-36883D8AE1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CDB86-A37D-4732-990B-00885E16A72A}" type="datetimeFigureOut">
              <a:rPr lang="ru-RU" smtClean="0"/>
              <a:t>09.05.2020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3E40531-BECB-4E93-A0C8-1C4644CA5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DADB45D-6591-4198-BC0E-1F663FAFB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FB6F4-1907-4E13-9520-659A92E90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402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8BB33D-8750-459D-8715-3B50300100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4988773-8011-4239-B65C-0D5ACBF274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DDCA2CF-0BF4-4A1B-BB1C-368F799F24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CDB86-A37D-4732-990B-00885E16A72A}" type="datetimeFigureOut">
              <a:rPr lang="ru-RU" smtClean="0"/>
              <a:t>09.05.2020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F2121C5-3599-4D2E-ADC3-4F75E948E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9C44106-D85E-4CF5-9A62-733480162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FB6F4-1907-4E13-9520-659A92E90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136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D756295-A5EA-4544-B16F-228CB36467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8CC1FB9-52F3-49ED-A9BA-66D5EEA0B4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DDAD405-1C3F-44AC-A06B-D38B0E14C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CDB86-A37D-4732-990B-00885E16A72A}" type="datetimeFigureOut">
              <a:rPr lang="ru-RU" smtClean="0"/>
              <a:t>09.05.2020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98E7EBB-53E8-4AAA-A128-FAD9CFECA5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DEDE8CD-9306-4770-AA0E-1F2A3144C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FB6F4-1907-4E13-9520-659A92E90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145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9C089A-CE10-47C9-B461-26605C806E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F83061-02CA-4EC4-AECA-FD3268BC4E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D09526B-74AF-49AD-B41D-0C70A2973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CDB86-A37D-4732-990B-00885E16A72A}" type="datetimeFigureOut">
              <a:rPr lang="ru-RU" smtClean="0"/>
              <a:t>09.05.2020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1CD0A82-1832-4E14-83AC-1B3E4B6C70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8EC460E-2821-46ED-8D41-E9DBF05A5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FB6F4-1907-4E13-9520-659A92E90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704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C5F846-BF36-4AC8-8363-46546FDB9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EAAB942-B7AF-4742-A62F-CCDFF68090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73A40BD-69EE-4E69-80A0-19D889B98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CDB86-A37D-4732-990B-00885E16A72A}" type="datetimeFigureOut">
              <a:rPr lang="ru-RU" smtClean="0"/>
              <a:t>09.05.2020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B9D9B6F-E6E6-482D-9EA8-0235170C4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FBB6F26-2394-4A1E-B8FE-186E852C1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FB6F4-1907-4E13-9520-659A92E90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908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72410C-1B0D-467F-8892-7F144F142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399DC53-76AF-4CA4-B032-6BD591B133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520E147-86D0-4515-B91F-6BF2C772B0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ECC8016-48C6-4BD4-A68E-DD8562AA2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CDB86-A37D-4732-990B-00885E16A72A}" type="datetimeFigureOut">
              <a:rPr lang="ru-RU" smtClean="0"/>
              <a:t>09.05.2020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D290104-BF3A-46A6-99C4-7E56FEEEA5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620991A-B502-493F-996E-9968B8BD8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FB6F4-1907-4E13-9520-659A92E90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253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DA5284-4FCF-4854-AA0D-A9257AEF7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E894BFD-FB11-4043-A849-4F5FD75C64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2674A1F-13A4-41CD-B8D1-8FDB10FD02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A5C361A-D23F-4D65-A326-8D4FC0C51D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DD1EDAC-1EED-42CD-BFC8-51F18CE7E1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DFDC109-A0F3-4023-AA12-EE3B7D2B9F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CDB86-A37D-4732-990B-00885E16A72A}" type="datetimeFigureOut">
              <a:rPr lang="ru-RU" smtClean="0"/>
              <a:t>09.05.2020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4B71EE2-8832-4D54-8209-647D1F223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525114E-B145-4FD0-88E3-E9119B42C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FB6F4-1907-4E13-9520-659A92E90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10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4D320F-ED03-434D-B333-8E04D4D86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C06076F-3F20-4A35-90BB-D595917631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CDB86-A37D-4732-990B-00885E16A72A}" type="datetimeFigureOut">
              <a:rPr lang="ru-RU" smtClean="0"/>
              <a:t>09.05.2020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E10D6DC-18AC-4C71-BB62-08205CD33B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E11DA79-6426-4B6E-8A59-AB42D1220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FB6F4-1907-4E13-9520-659A92E90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565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C50099E-B40A-41B9-8E48-1EDB5BDA4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CDB86-A37D-4732-990B-00885E16A72A}" type="datetimeFigureOut">
              <a:rPr lang="ru-RU" smtClean="0"/>
              <a:t>09.05.2020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59E1BB7-8CF0-4888-9F53-0E7E0ED62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35E2B44-D886-4F6C-8EE9-B0B792DD5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FB6F4-1907-4E13-9520-659A92E90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845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576828-BC52-4654-9B16-8EDAEC3C9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DCA87B6-7106-48AD-8F74-DF489076FF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A6C947B-59B5-426A-A9D0-90A081587B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B08BB51-96AE-45B2-AC8D-E7D9B312E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CDB86-A37D-4732-990B-00885E16A72A}" type="datetimeFigureOut">
              <a:rPr lang="ru-RU" smtClean="0"/>
              <a:t>09.05.2020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4CE14AA-9D93-45F5-8C3C-AFDF4219E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7F0C293-2E38-458C-818D-38A483FD6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FB6F4-1907-4E13-9520-659A92E90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3412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AA115E-4E25-4741-BEA8-D48C3C01C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DDC89CC-2F6A-446B-92FD-8A1EB65F33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BE1972B-7815-40C8-8031-08570EABA1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AA19385-9ED7-4438-9E9B-25572116E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CDB86-A37D-4732-990B-00885E16A72A}" type="datetimeFigureOut">
              <a:rPr lang="ru-RU" smtClean="0"/>
              <a:t>09.05.2020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1731AB7-D6E4-45D3-97F0-E87C265CC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8AB09AD-FD20-4003-8FB6-B4BDF53B1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FB6F4-1907-4E13-9520-659A92E90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940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E59B38-E587-489B-9195-3D1156438E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6421587-DFFB-4412-ACAE-11B03D00B1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255B1BB-15BB-4A23-B36B-2BF0756120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CDB86-A37D-4732-990B-00885E16A72A}" type="datetimeFigureOut">
              <a:rPr lang="ru-RU" smtClean="0"/>
              <a:t>09.05.2020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A3B62A7-B7B4-4C59-8676-BB6E7CF098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6E2C2B1-83C1-4F8B-9CBF-FF4F0129DE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5FB6F4-1907-4E13-9520-659A92E90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508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7000E37-E7C0-457F-B924-1BD5F57FEA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084623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962542-CF73-49F2-A667-9C522EACC13D}"/>
              </a:ext>
            </a:extLst>
          </p:cNvPr>
          <p:cNvSpPr txBox="1"/>
          <p:nvPr/>
        </p:nvSpPr>
        <p:spPr>
          <a:xfrm>
            <a:off x="780679" y="2551753"/>
            <a:ext cx="72239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Мой дед, Андрей Фролович, воевавший в Первую мировую, кавалер </a:t>
            </a:r>
          </a:p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Георгиевского креста, награждённый именной саблей,</a:t>
            </a:r>
          </a:p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проводил в 1941 году на войну двоих </a:t>
            </a:r>
          </a:p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сыновей, Ивана и Николая.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61CC7A2-47AF-48A7-BC33-FBBA7F70CB3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5167" y="3429000"/>
            <a:ext cx="1228344" cy="184099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0B5833AD-2748-4543-ACC8-9E816463D8D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85259" y="1631257"/>
            <a:ext cx="1392936" cy="1840992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46B98A0-590B-44EF-9713-4507118A42A6}"/>
              </a:ext>
            </a:extLst>
          </p:cNvPr>
          <p:cNvSpPr txBox="1"/>
          <p:nvPr/>
        </p:nvSpPr>
        <p:spPr>
          <a:xfrm>
            <a:off x="8967243" y="3567416"/>
            <a:ext cx="1392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Николай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485719D-15FE-47A3-9349-7099683B0BD6}"/>
              </a:ext>
            </a:extLst>
          </p:cNvPr>
          <p:cNvSpPr txBox="1"/>
          <p:nvPr/>
        </p:nvSpPr>
        <p:spPr>
          <a:xfrm>
            <a:off x="5580944" y="5509998"/>
            <a:ext cx="1228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Иван</a:t>
            </a:r>
          </a:p>
        </p:txBody>
      </p:sp>
    </p:spTree>
    <p:extLst>
      <p:ext uri="{BB962C8B-B14F-4D97-AF65-F5344CB8AC3E}">
        <p14:creationId xmlns:p14="http://schemas.microsoft.com/office/powerpoint/2010/main" val="23804370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F2AE849-EEE6-4D17-9F20-B7F8A5B0DC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348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CAAE166-FF83-4C5B-9248-0BFA2F9998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8317064" cy="685800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8945D91-493E-4B36-A0C0-D15ADB03953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3900" y="274187"/>
            <a:ext cx="2315884" cy="3060818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4496A73-C676-41CC-BB9E-C19796359EDE}"/>
              </a:ext>
            </a:extLst>
          </p:cNvPr>
          <p:cNvSpPr txBox="1"/>
          <p:nvPr/>
        </p:nvSpPr>
        <p:spPr>
          <a:xfrm>
            <a:off x="8437362" y="3522996"/>
            <a:ext cx="3108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Николай Андреевич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Пятаев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1924-1943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E34C53D-BD8B-4EA5-8281-6C6346C55B92}"/>
              </a:ext>
            </a:extLst>
          </p:cNvPr>
          <p:cNvSpPr txBox="1"/>
          <p:nvPr/>
        </p:nvSpPr>
        <p:spPr>
          <a:xfrm>
            <a:off x="1359673" y="2368834"/>
            <a:ext cx="644850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Похоронка на сына Николая в семью пришла в августе 1943 года.</a:t>
            </a:r>
          </a:p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Николай был связист, помощник начальника отделения спецсвязи, младший лейтенант; обеспечивал боевую связь танкового корпуса, награждён орденом Отечественной войны Первой степени. </a:t>
            </a:r>
          </a:p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Во время боя на Курской дуге узел связи попал под артобстрел фашистов. Николай был тяжело ранен, скончался в полевом госпитале.</a:t>
            </a:r>
          </a:p>
        </p:txBody>
      </p:sp>
    </p:spTree>
    <p:extLst>
      <p:ext uri="{BB962C8B-B14F-4D97-AF65-F5344CB8AC3E}">
        <p14:creationId xmlns:p14="http://schemas.microsoft.com/office/powerpoint/2010/main" val="3237557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CAAE166-FF83-4C5B-9248-0BFA2F9998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8317064" cy="68580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EDD2839-3A39-47B2-A882-143F4EB65A7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4014" y="238538"/>
            <a:ext cx="3465782" cy="5339301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14CA146-62A2-45DE-9DD3-F97BB63E5FB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978" y="1166842"/>
            <a:ext cx="7024690" cy="3819249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73A9CBF-279E-4280-BEFD-C36A1DA4BA4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7620" y="2719346"/>
            <a:ext cx="1462635" cy="232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377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CAAE166-FF83-4C5B-9248-0BFA2F9998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8317064" cy="6858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4496A73-C676-41CC-BB9E-C19796359EDE}"/>
              </a:ext>
            </a:extLst>
          </p:cNvPr>
          <p:cNvSpPr txBox="1"/>
          <p:nvPr/>
        </p:nvSpPr>
        <p:spPr>
          <a:xfrm>
            <a:off x="8437362" y="3522996"/>
            <a:ext cx="3108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Иван Андреевич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Пятаев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E34C53D-BD8B-4EA5-8281-6C6346C55B92}"/>
              </a:ext>
            </a:extLst>
          </p:cNvPr>
          <p:cNvSpPr txBox="1"/>
          <p:nvPr/>
        </p:nvSpPr>
        <p:spPr>
          <a:xfrm>
            <a:off x="1359673" y="2368834"/>
            <a:ext cx="64485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Сын Иван на фронте был с 1941 года, после окончания Пензенского артиллерийского училища. </a:t>
            </a:r>
          </a:p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Семья ждала известий, писем от сына…</a:t>
            </a:r>
          </a:p>
          <a:p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163C7AA-443D-402C-892E-787BC0034B7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7854" y="558578"/>
            <a:ext cx="1789043" cy="268134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0EDB865-852A-4A76-BC4A-495F1951E9E1}"/>
              </a:ext>
            </a:extLst>
          </p:cNvPr>
          <p:cNvSpPr txBox="1"/>
          <p:nvPr/>
        </p:nvSpPr>
        <p:spPr>
          <a:xfrm>
            <a:off x="8437362" y="3515492"/>
            <a:ext cx="3108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Иван Андреевич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Пятаев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610837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CAAE166-FF83-4C5B-9248-0BFA2F9998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8317064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6CA72C3-0066-498E-8B5A-7D4C11911039}"/>
              </a:ext>
            </a:extLst>
          </p:cNvPr>
          <p:cNvSpPr txBox="1"/>
          <p:nvPr/>
        </p:nvSpPr>
        <p:spPr>
          <a:xfrm>
            <a:off x="466476" y="2734594"/>
            <a:ext cx="56295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Страшно было услышать плохое, но дед в 1944 году написал в Москву письмо…</a:t>
            </a:r>
          </a:p>
          <a:p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9E2D4F4-C299-4438-AC4A-A0A16261E0A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5511" y="1224500"/>
            <a:ext cx="4369311" cy="540291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19760476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CAAE166-FF83-4C5B-9248-0BFA2F9998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8317064" cy="68580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111DB80-D7AD-4592-BACA-AC97917B072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3951" y="1219200"/>
            <a:ext cx="6955536" cy="515112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29627529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CAAE166-FF83-4C5B-9248-0BFA2F9998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4209"/>
            <a:ext cx="8317064" cy="68580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A29681A-6ACE-4DC0-B1E1-76FD22BD991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7854" y="558578"/>
            <a:ext cx="1789043" cy="268134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1FD19F4-0653-4159-9247-C0594B0D2608}"/>
              </a:ext>
            </a:extLst>
          </p:cNvPr>
          <p:cNvSpPr txBox="1"/>
          <p:nvPr/>
        </p:nvSpPr>
        <p:spPr>
          <a:xfrm>
            <a:off x="8437362" y="3515492"/>
            <a:ext cx="3108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Иван Андреевич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Пятаев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F8C38FC-0F7B-4EF7-B12C-D11A79A0344F}"/>
              </a:ext>
            </a:extLst>
          </p:cNvPr>
          <p:cNvSpPr txBox="1"/>
          <p:nvPr/>
        </p:nvSpPr>
        <p:spPr>
          <a:xfrm>
            <a:off x="9541564" y="3884824"/>
            <a:ext cx="1288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1921-1941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09B1B19-1BE4-4E36-ABAF-9E84B73FAD75}"/>
              </a:ext>
            </a:extLst>
          </p:cNvPr>
          <p:cNvSpPr txBox="1"/>
          <p:nvPr/>
        </p:nvSpPr>
        <p:spPr>
          <a:xfrm>
            <a:off x="1075661" y="1263145"/>
            <a:ext cx="7311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Иван Андреевич в звании лейтенанта был командиром огневого взвода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66AC8BAF-9816-4B0B-B52C-F11123D34CC0}"/>
              </a:ext>
            </a:extLst>
          </p:cNvPr>
          <p:cNvSpPr/>
          <p:nvPr/>
        </p:nvSpPr>
        <p:spPr>
          <a:xfrm>
            <a:off x="959675" y="2606778"/>
            <a:ext cx="6925586" cy="1636025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just">
              <a:lnSpc>
                <a:spcPts val="1680"/>
              </a:lnSpc>
              <a:spcAft>
                <a:spcPts val="0"/>
              </a:spcAft>
            </a:pPr>
            <a:endParaRPr lang="ru-RU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ts val="168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С 5 по 28 августа 1941 г. остатки 10-й стрелковой дивизии участвовали в обороне Таллина, находясь в окружении. </a:t>
            </a:r>
          </a:p>
          <a:p>
            <a:pPr algn="just">
              <a:lnSpc>
                <a:spcPts val="168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Во время этих боёв 24 августа 1941 года Иван Андреевич пропал без вести.</a:t>
            </a:r>
          </a:p>
          <a:p>
            <a:pPr algn="just">
              <a:lnSpc>
                <a:spcPts val="1680"/>
              </a:lnSpc>
              <a:spcAft>
                <a:spcPts val="0"/>
              </a:spcAft>
            </a:pP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34828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CAAE166-FF83-4C5B-9248-0BFA2F9998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8317064" cy="68580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428C188-7149-4EB4-B72B-ED8177AB88D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9616" y="1121132"/>
            <a:ext cx="3255320" cy="494968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8E71556-AD7C-4E1D-A074-1E8C4AB60FDB}"/>
              </a:ext>
            </a:extLst>
          </p:cNvPr>
          <p:cNvSpPr txBox="1"/>
          <p:nvPr/>
        </p:nvSpPr>
        <p:spPr>
          <a:xfrm>
            <a:off x="5343277" y="1232453"/>
            <a:ext cx="33713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Александр Иванович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Пизин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брат деда…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48946A-E2A9-4916-A8C3-EFE0D879CFBA}"/>
              </a:ext>
            </a:extLst>
          </p:cNvPr>
          <p:cNvSpPr txBox="1"/>
          <p:nvPr/>
        </p:nvSpPr>
        <p:spPr>
          <a:xfrm>
            <a:off x="5565913" y="3111237"/>
            <a:ext cx="5753835" cy="193899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Где был он лёгкий бой, а где нелёгкий?</a:t>
            </a: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Их бросили в атаку подо Мгой…</a:t>
            </a: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Они сменили бескозырки на пилотки</a:t>
            </a: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защитили…</a:t>
            </a: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… нашу жизнь собой…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6F86561-59BA-4E41-9081-C6EB467FA403}"/>
              </a:ext>
            </a:extLst>
          </p:cNvPr>
          <p:cNvSpPr txBox="1"/>
          <p:nvPr/>
        </p:nvSpPr>
        <p:spPr>
          <a:xfrm>
            <a:off x="2781600" y="6095077"/>
            <a:ext cx="11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1918-1943</a:t>
            </a:r>
          </a:p>
        </p:txBody>
      </p:sp>
    </p:spTree>
    <p:extLst>
      <p:ext uri="{BB962C8B-B14F-4D97-AF65-F5344CB8AC3E}">
        <p14:creationId xmlns:p14="http://schemas.microsoft.com/office/powerpoint/2010/main" val="14152583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CAAE166-FF83-4C5B-9248-0BFA2F9998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8317064" cy="68580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71657B2-6E53-4C5F-8729-52E8F718F2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8185" y="1129815"/>
            <a:ext cx="9201937" cy="508143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325743765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237</Words>
  <Application>Microsoft Office PowerPoint</Application>
  <PresentationFormat>Широкоэкранный</PresentationFormat>
  <Paragraphs>29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</dc:creator>
  <cp:lastModifiedBy>Alex</cp:lastModifiedBy>
  <cp:revision>35</cp:revision>
  <dcterms:created xsi:type="dcterms:W3CDTF">2020-05-09T06:14:50Z</dcterms:created>
  <dcterms:modified xsi:type="dcterms:W3CDTF">2020-05-09T11:12:28Z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