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80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39B6DB-395C-4275-B92C-6C2CDE592CB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9655C4-0803-45BF-B460-D0EA1F34A2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edsovet.su/metodika/5996_aktivnye_i_interaktivnye_metody_obucheniy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2;&#1040;&#1057;&#1058;&#1045;&#1056;-&#1082;&#1083;&#1072;&#1089;&#1089;%20&#1088;&#1077;&#1089;&#1087;&#1091;&#1073;&#1083;&#1080;&#1082;&#1072;\&#1040;.&#1057;.&#1055;&#1091;&#1096;&#1082;&#1080;&#1085;%20&#1055;&#1088;&#1086;&#1088;&#1086;&#1082;.mp4" TargetMode="External"/><Relationship Id="rId1" Type="http://schemas.microsoft.com/office/2007/relationships/media" Target="file:///D:\&#1052;&#1040;&#1057;&#1058;&#1045;&#1056;-&#1082;&#1083;&#1072;&#1089;&#1089;%20&#1088;&#1077;&#1089;&#1087;&#1091;&#1073;&#1083;&#1080;&#1082;&#1072;\&#1040;.&#1057;.&#1055;&#1091;&#1096;&#1082;&#1080;&#1085;%20&#1055;&#1088;&#1086;&#1088;&#1086;&#1082;.mp4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D:\&#1052;&#1040;&#1057;&#1058;&#1045;&#1056;-&#1082;&#1083;&#1072;&#1089;&#1089;%20&#1088;&#1077;&#1089;&#1087;&#1091;&#1073;&#1083;&#1080;&#1082;&#1072;\&#1053;&#1086;&#1074;&#1099;&#1081;%20&#1087;&#1088;&#1086;&#1077;&#1082;&#1090;.wmv" TargetMode="External"/><Relationship Id="rId1" Type="http://schemas.microsoft.com/office/2007/relationships/media" Target="file:///D:\&#1052;&#1040;&#1057;&#1058;&#1045;&#1056;-&#1082;&#1083;&#1072;&#1089;&#1089;%20&#1088;&#1077;&#1089;&#1087;&#1091;&#1073;&#1083;&#1080;&#1082;&#1072;\&#1053;&#1086;&#1074;&#1099;&#1081;%20&#1087;&#1088;&#1086;&#1077;&#1082;&#1090;.wmv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1602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ПОПС- формула как прием работы с </a:t>
            </a:r>
            <a:r>
              <a:rPr lang="ru-RU" dirty="0" smtClean="0">
                <a:latin typeface="Georgia" pitchFamily="18" charset="0"/>
              </a:rPr>
              <a:t>текстом.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356992"/>
            <a:ext cx="4102224" cy="204964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itchFamily="18" charset="0"/>
              </a:rPr>
              <a:t> Бадмаева Н.В., учитель русского языка  и литературы МБОУ «Тарбагатайская СОШ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Georgia" pitchFamily="18" charset="0"/>
              </a:rPr>
              <a:t>ПОПС формула — </a:t>
            </a:r>
            <a:r>
              <a:rPr lang="ru-RU" u="sng" dirty="0" smtClean="0">
                <a:latin typeface="Georgia" pitchFamily="18" charset="0"/>
                <a:hlinkClick r:id="rId2"/>
              </a:rPr>
              <a:t>интерактивный методический прием</a:t>
            </a:r>
            <a:r>
              <a:rPr lang="ru-RU" dirty="0" smtClean="0">
                <a:latin typeface="Georgia" pitchFamily="18" charset="0"/>
              </a:rPr>
              <a:t>, разработанный профессором права Дэйвидом </a:t>
            </a:r>
            <a:r>
              <a:rPr lang="ru-RU" dirty="0" err="1" smtClean="0">
                <a:latin typeface="Georgia" pitchFamily="18" charset="0"/>
              </a:rPr>
              <a:t>Маккойд-Мэйсоном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>
              <a:buNone/>
            </a:pPr>
            <a:r>
              <a:rPr lang="ru-RU" u="sng" dirty="0" smtClean="0">
                <a:latin typeface="Georgia" pitchFamily="18" charset="0"/>
              </a:rPr>
              <a:t>  Позволяет:</a:t>
            </a:r>
          </a:p>
          <a:p>
            <a:pPr marL="566928" indent="-457200">
              <a:buAutoNum type="arabicPeriod"/>
            </a:pPr>
            <a:r>
              <a:rPr lang="ru-RU" sz="2400" dirty="0" smtClean="0">
                <a:latin typeface="Georgia" pitchFamily="18" charset="0"/>
              </a:rPr>
              <a:t>разобрать  учебную  проблему;</a:t>
            </a:r>
          </a:p>
          <a:p>
            <a:pPr marL="566928" indent="-457200">
              <a:buFont typeface="Wingdings 3"/>
              <a:buAutoNum type="arabicPeriod"/>
            </a:pPr>
            <a:r>
              <a:rPr lang="ru-RU" sz="2400" dirty="0" smtClean="0">
                <a:latin typeface="Georgia" pitchFamily="18" charset="0"/>
              </a:rPr>
              <a:t>закрепить пройденный материал. </a:t>
            </a:r>
          </a:p>
          <a:p>
            <a:pPr marL="566928" indent="-457200">
              <a:buFont typeface="Wingdings 3"/>
              <a:buAutoNum type="arabicPeriod"/>
            </a:pPr>
            <a:r>
              <a:rPr lang="ru-RU" sz="2400" dirty="0" smtClean="0">
                <a:latin typeface="Georgia" pitchFamily="18" charset="0"/>
              </a:rPr>
              <a:t>это отличным инструмент построения дискуссии. </a:t>
            </a:r>
          </a:p>
          <a:p>
            <a:pPr marL="566928" indent="-457200">
              <a:buFont typeface="Wingdings 3"/>
              <a:buAutoNum type="arabicPeriod"/>
            </a:pPr>
            <a:r>
              <a:rPr lang="ru-RU" sz="2400" dirty="0" smtClean="0">
                <a:latin typeface="Georgia" pitchFamily="18" charset="0"/>
              </a:rPr>
              <a:t>Помогает при написании эссе и сочинений.</a:t>
            </a:r>
          </a:p>
          <a:p>
            <a:pPr marL="566928" indent="-457200">
              <a:buAutoNum type="arabicPeriod"/>
            </a:pPr>
            <a:endParaRPr lang="ru-RU" sz="2400" b="1" dirty="0" smtClean="0"/>
          </a:p>
          <a:p>
            <a:endParaRPr lang="ru-RU" sz="4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>
                <a:latin typeface="Georgia" pitchFamily="18" charset="0"/>
              </a:rPr>
              <a:t>Каждый человек меня в чем-то превосходит;</a:t>
            </a: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i="1" dirty="0" smtClean="0">
                <a:latin typeface="Georgia" pitchFamily="18" charset="0"/>
              </a:rPr>
              <a:t>и в этом смысле мне есть чему у него поучиться.</a:t>
            </a: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i="1" dirty="0" err="1" smtClean="0">
                <a:latin typeface="Georgia" pitchFamily="18" charset="0"/>
              </a:rPr>
              <a:t>Эмерсон</a:t>
            </a:r>
            <a:r>
              <a:rPr lang="ru-RU" sz="2000" i="1" dirty="0" smtClean="0">
                <a:latin typeface="Georgia" pitchFamily="18" charset="0"/>
              </a:rPr>
              <a:t> Ральф.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</a:t>
            </a:r>
            <a:r>
              <a:rPr lang="ru-RU" sz="5400" dirty="0" smtClean="0"/>
              <a:t>- позиция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 – обоснование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П</a:t>
            </a:r>
            <a:r>
              <a:rPr lang="ru-RU" sz="5400" dirty="0" smtClean="0"/>
              <a:t> –примеры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С</a:t>
            </a:r>
            <a:r>
              <a:rPr lang="ru-RU" sz="5400" dirty="0" smtClean="0"/>
              <a:t>-следствие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Структура ПОПС- формулы: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П – позиция</a:t>
            </a:r>
            <a:r>
              <a:rPr lang="ru-RU" dirty="0" smtClean="0"/>
              <a:t>. Необходимо по заданной проблеме высказать свое собственное мнение. Для этого можно использовать следующие формулировки: «Я считаю, что…», «На мой взгляд, эта проблема заслуживает / не заслуживает внимания», «Я согласен с…».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О – обоснование</a:t>
            </a:r>
            <a:r>
              <a:rPr lang="ru-RU" dirty="0" smtClean="0"/>
              <a:t>, объяснение своей позиции. Аргументы. Ответ должно быть обоснованным. Почему вы так думаете? («Потому что…» или «Так как…».)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П</a:t>
            </a:r>
            <a:r>
              <a:rPr lang="ru-RU" dirty="0" smtClean="0"/>
              <a:t> – примеры. Привести факты, их должно быть не менее трех. («Например…», «Я могу доказать это на примере…».)</a:t>
            </a:r>
          </a:p>
          <a:p>
            <a:endParaRPr lang="ru-RU" dirty="0" smtClean="0"/>
          </a:p>
          <a:p>
            <a:pPr lvl="0"/>
            <a:r>
              <a:rPr lang="ru-RU" b="1" dirty="0" smtClean="0"/>
              <a:t>С</a:t>
            </a:r>
            <a:r>
              <a:rPr lang="ru-RU" dirty="0" smtClean="0"/>
              <a:t> – следствие (суждение или умозаключение). Этот блок является итоговым, он содержит ваши окончательные выводы, подтверждающие высказанную позицию. Начало предложений в нем может быть таким: «Таким образом…», «Подводя итог…», «Поэтому…», «Исходя из сказанного, я делаю вывод о том, что…».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Georgia" pitchFamily="18" charset="0"/>
              </a:rPr>
              <a:t>А.С. Пушкин «Пророк»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А.С.Пушкин Пророк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187624" y="1637091"/>
            <a:ext cx="6624736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19256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814"/>
                <a:gridCol w="2054814"/>
                <a:gridCol w="2054814"/>
                <a:gridCol w="2054814"/>
              </a:tblGrid>
              <a:tr h="6179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Позиция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Обоснование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следствие</a:t>
                      </a:r>
                      <a:endParaRPr lang="ru-RU" dirty="0"/>
                    </a:p>
                  </a:txBody>
                  <a:tcPr/>
                </a:tc>
              </a:tr>
              <a:tr h="4926716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«Я считаю, что….», «На мой взгляд, эта проблема заслуживает / не заслуживает внимания», «Я согласен с…».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«Потому что…» или</a:t>
                      </a:r>
                    </a:p>
                    <a:p>
                      <a:r>
                        <a:rPr lang="ru-RU" sz="2800" dirty="0" smtClean="0"/>
                        <a:t> «Так как…».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«Например…», «Я могу доказать это на примере…»1)…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2)…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3)…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«Таким образом…», «Подводя итог…», «Поэтому…», «Исходя из сказанного, я делаю вывод о том, что…».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Gautami" pitchFamily="34" charset="0"/>
              </a:rPr>
              <a:t>В. Распутин «Уроки французского»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Gautami" pitchFamily="34" charset="0"/>
            </a:endParaRPr>
          </a:p>
        </p:txBody>
      </p:sp>
      <p:pic>
        <p:nvPicPr>
          <p:cNvPr id="4" name="Новый проект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67544" y="1867326"/>
            <a:ext cx="8159212" cy="4589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165</TotalTime>
  <Words>134</Words>
  <Application>Microsoft Office PowerPoint</Application>
  <PresentationFormat>Экран (4:3)</PresentationFormat>
  <Paragraphs>33</Paragraphs>
  <Slides>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Gautami</vt:lpstr>
      <vt:lpstr>Georgia</vt:lpstr>
      <vt:lpstr>Lucida Sans Unicode</vt:lpstr>
      <vt:lpstr>Verdana</vt:lpstr>
      <vt:lpstr>Wingdings 2</vt:lpstr>
      <vt:lpstr>Wingdings 3</vt:lpstr>
      <vt:lpstr>Открытая</vt:lpstr>
      <vt:lpstr>ПОПС- формула как прием работы с текстом.</vt:lpstr>
      <vt:lpstr>   Каждый человек меня в чем-то превосходит; и в этом смысле мне есть чему у него поучиться. Эмерсон Ральф. </vt:lpstr>
      <vt:lpstr>Структура ПОПС- формулы:</vt:lpstr>
      <vt:lpstr>Презентация PowerPoint</vt:lpstr>
      <vt:lpstr>Презентация PowerPoint</vt:lpstr>
      <vt:lpstr> А.С. Пушкин «Пророк»</vt:lpstr>
      <vt:lpstr>Презентация PowerPoint</vt:lpstr>
      <vt:lpstr>В. Распутин «Уроки французского»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Юзверь</dc:creator>
  <cp:lastModifiedBy>школа2</cp:lastModifiedBy>
  <cp:revision>20</cp:revision>
  <dcterms:created xsi:type="dcterms:W3CDTF">2022-04-27T11:38:15Z</dcterms:created>
  <dcterms:modified xsi:type="dcterms:W3CDTF">2022-04-28T02:25:04Z</dcterms:modified>
</cp:coreProperties>
</file>