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00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EA851-0A2E-4D41-A429-D282059FF2F3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E52B-38F4-466D-BD3D-BAF53738E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499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EA851-0A2E-4D41-A429-D282059FF2F3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E52B-38F4-466D-BD3D-BAF53738E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404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EA851-0A2E-4D41-A429-D282059FF2F3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E52B-38F4-466D-BD3D-BAF53738E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894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EA851-0A2E-4D41-A429-D282059FF2F3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E52B-38F4-466D-BD3D-BAF53738E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981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EA851-0A2E-4D41-A429-D282059FF2F3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E52B-38F4-466D-BD3D-BAF53738E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659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EA851-0A2E-4D41-A429-D282059FF2F3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E52B-38F4-466D-BD3D-BAF53738E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893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EA851-0A2E-4D41-A429-D282059FF2F3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E52B-38F4-466D-BD3D-BAF53738E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780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EA851-0A2E-4D41-A429-D282059FF2F3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E52B-38F4-466D-BD3D-BAF53738E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508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EA851-0A2E-4D41-A429-D282059FF2F3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E52B-38F4-466D-BD3D-BAF53738E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796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EA851-0A2E-4D41-A429-D282059FF2F3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E52B-38F4-466D-BD3D-BAF53738E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466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EA851-0A2E-4D41-A429-D282059FF2F3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E52B-38F4-466D-BD3D-BAF53738E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287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EA851-0A2E-4D41-A429-D282059FF2F3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DE52B-38F4-466D-BD3D-BAF53738E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056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ой компьютер\Desktop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5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12160" y="5286356"/>
            <a:ext cx="3131840" cy="15567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/>
              <a:t>Презентация </a:t>
            </a:r>
            <a:r>
              <a:rPr lang="ru-RU" dirty="0" smtClean="0"/>
              <a:t>«</a:t>
            </a:r>
            <a:r>
              <a:rPr lang="ru-RU" dirty="0" err="1" smtClean="0"/>
              <a:t>Нвсекомые</a:t>
            </a:r>
            <a:r>
              <a:rPr lang="ru-RU" dirty="0" smtClean="0"/>
              <a:t>»</a:t>
            </a:r>
            <a:endParaRPr lang="ru-RU" dirty="0" smtClean="0"/>
          </a:p>
          <a:p>
            <a:pPr algn="ctr"/>
            <a:r>
              <a:rPr lang="ru-RU" dirty="0" smtClean="0"/>
              <a:t>ГБДОУ 135 </a:t>
            </a:r>
          </a:p>
          <a:p>
            <a:pPr algn="ctr"/>
            <a:r>
              <a:rPr lang="ru-RU" dirty="0" smtClean="0"/>
              <a:t>Адмиралтейского района</a:t>
            </a:r>
          </a:p>
          <a:p>
            <a:pPr algn="ctr"/>
            <a:r>
              <a:rPr lang="ru-RU" dirty="0" smtClean="0"/>
              <a:t>Кирсанова Румия Мунировна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9578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ой компьютер\Desktop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468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Мой компьютер\Desktop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763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ой компьютер\Desktop\img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455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</cp:revision>
  <dcterms:created xsi:type="dcterms:W3CDTF">2022-04-27T08:46:36Z</dcterms:created>
  <dcterms:modified xsi:type="dcterms:W3CDTF">2022-04-27T08:49:00Z</dcterms:modified>
</cp:coreProperties>
</file>