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6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5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80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19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79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05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58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1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26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0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E2A06-E35D-4DBC-9A95-76DA0CA9549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B65FF-5085-4953-B062-EBC12C765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0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3293" y="0"/>
            <a:ext cx="8827476" cy="14935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Мосты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Санкт - Петербурга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754" y="1493592"/>
            <a:ext cx="7663384" cy="514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5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30" y="152400"/>
            <a:ext cx="4403524" cy="39975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354" y="152400"/>
            <a:ext cx="6858000" cy="66235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8492" y="5345723"/>
            <a:ext cx="2440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СПУСКИ МОСТОВ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15" y="211016"/>
            <a:ext cx="7737231" cy="64711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80585" y="2414953"/>
            <a:ext cx="308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КАРТА</a:t>
            </a:r>
          </a:p>
          <a:p>
            <a:r>
              <a:rPr lang="ru-RU" sz="2000" b="1" dirty="0" smtClean="0"/>
              <a:t>      САНКТ-ПЕТЕРБУРГА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418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4" y="635976"/>
            <a:ext cx="8572500" cy="586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89477" y="2297723"/>
            <a:ext cx="2415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БАНКОВСКИЙ 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МОСТ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27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" y="117231"/>
            <a:ext cx="5814646" cy="67407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55169" y="1781908"/>
            <a:ext cx="23570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ДВОРЦОВЫЙ </a:t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МОСТ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297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1" t="9531"/>
          <a:stretch/>
        </p:blipFill>
        <p:spPr>
          <a:xfrm>
            <a:off x="304799" y="468923"/>
            <a:ext cx="8194431" cy="51185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06708" y="1969477"/>
            <a:ext cx="1532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АНИЧКОВ </a:t>
            </a:r>
            <a:b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МОСТ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318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9" y="750278"/>
            <a:ext cx="7581900" cy="5920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37785" y="2239108"/>
            <a:ext cx="2097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МОСТ </a:t>
            </a: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ЛОМОНОСОВА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325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858"/>
            <a:ext cx="9941169" cy="65019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04984" y="2044135"/>
            <a:ext cx="1981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ЕГИПЕТСКИЙ</a:t>
            </a: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МОСТ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784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68" y="175228"/>
            <a:ext cx="10175631" cy="64711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1379" y="2093495"/>
            <a:ext cx="1385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ОПОРА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МОСТА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40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" y="96253"/>
            <a:ext cx="10058400" cy="6570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52915" y="1988296"/>
            <a:ext cx="1976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ПЕРЕКРЫТИЕ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МОСТА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262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24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      Мосты Санкт - 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гназгн</dc:title>
  <dc:creator>Павел</dc:creator>
  <cp:lastModifiedBy>Павел</cp:lastModifiedBy>
  <cp:revision>14</cp:revision>
  <dcterms:created xsi:type="dcterms:W3CDTF">2022-03-20T11:53:25Z</dcterms:created>
  <dcterms:modified xsi:type="dcterms:W3CDTF">2022-05-04T19:06:54Z</dcterms:modified>
</cp:coreProperties>
</file>