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2.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9" r:id="rId9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60"/>
  </p:normalViewPr>
  <p:slideViewPr>
    <p:cSldViewPr>
      <p:cViewPr varScale="1">
        <p:scale>
          <a:sx n="102" d="100"/>
          <a:sy n="102" d="100"/>
        </p:scale>
        <p:origin x="27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tags" Target="tags/tag1.xml" /><Relationship Id="rId11" Type="http://schemas.openxmlformats.org/officeDocument/2006/relationships/presProps" Target="presProps.xml" /><Relationship Id="rId12" Type="http://schemas.openxmlformats.org/officeDocument/2006/relationships/viewProps" Target="viewProps.xml" /><Relationship Id="rId13" Type="http://schemas.openxmlformats.org/officeDocument/2006/relationships/theme" Target="theme/theme1.xml" /><Relationship Id="rId14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1B95-A91A-40ED-A9E2-43F764DD18B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0DEC-8832-4DB5-9E5B-CF83856DE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1B95-A91A-40ED-A9E2-43F764DD18B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0DEC-8832-4DB5-9E5B-CF83856DE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1B95-A91A-40ED-A9E2-43F764DD18B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0DEC-8832-4DB5-9E5B-CF83856DE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1B95-A91A-40ED-A9E2-43F764DD18B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0DEC-8832-4DB5-9E5B-CF83856DE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1B95-A91A-40ED-A9E2-43F764DD18B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0DEC-8832-4DB5-9E5B-CF83856DE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1B95-A91A-40ED-A9E2-43F764DD18B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0DEC-8832-4DB5-9E5B-CF83856DE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1B95-A91A-40ED-A9E2-43F764DD18B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0DEC-8832-4DB5-9E5B-CF83856DE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1B95-A91A-40ED-A9E2-43F764DD18B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0DEC-8832-4DB5-9E5B-CF83856DE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1B95-A91A-40ED-A9E2-43F764DD18B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0DEC-8832-4DB5-9E5B-CF83856DE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1B95-A91A-40ED-A9E2-43F764DD18B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0DEC-8832-4DB5-9E5B-CF83856DE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41B95-A91A-40ED-A9E2-43F764DD18B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0DEC-8832-4DB5-9E5B-CF83856DE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image" Target="../media/image1.jpeg" /><Relationship Id="rId1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2">
            <a:lum/>
          </a:blip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41B95-A91A-40ED-A9E2-43F764DD18B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80DEC-8832-4DB5-9E5B-CF83856DE0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9.jpeg" /><Relationship Id="rId3" Type="http://schemas.openxmlformats.org/officeDocument/2006/relationships/image" Target="../media/image2.jpe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628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Информационный стенд для родителей детей, занимающихся с логопедом</a:t>
            </a:r>
            <a:endParaRPr lang="ru-RU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F:\апрель 14\P4090001_cr.jpg"/>
          <p:cNvPicPr>
            <a:picLocks noChangeAspect="1" noChangeArrowheads="1"/>
          </p:cNvPicPr>
          <p:nvPr/>
        </p:nvPicPr>
        <p:blipFill>
          <a:blip r:embed="rId2">
            <a:lum bright="10000" contrast="30000"/>
          </a:blip>
          <a:stretch>
            <a:fillRect/>
          </a:stretch>
        </p:blipFill>
        <p:spPr bwMode="auto">
          <a:xfrm>
            <a:off x="1835696" y="242048"/>
            <a:ext cx="5616624" cy="6293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F:\апрель 14\P4090005.JPG"/>
          <p:cNvPicPr>
            <a:picLocks noChangeAspect="1" noChangeArrowheads="1"/>
          </p:cNvPicPr>
          <p:nvPr/>
        </p:nvPicPr>
        <p:blipFill>
          <a:blip r:embed="rId2">
            <a:lum bright="10000" contrast="20000"/>
          </a:blip>
          <a:stretch>
            <a:fillRect/>
          </a:stretch>
        </p:blipFill>
        <p:spPr bwMode="auto">
          <a:xfrm>
            <a:off x="539552" y="332656"/>
            <a:ext cx="7920880" cy="58326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 descr="F:\апрель 14\P4090006.JP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 bwMode="auto">
          <a:xfrm>
            <a:off x="611560" y="404664"/>
            <a:ext cx="7906072" cy="59766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F:\апрель 14\P4090007.JPG"/>
          <p:cNvPicPr>
            <a:picLocks noChangeAspect="1" noChangeArrowheads="1"/>
          </p:cNvPicPr>
          <p:nvPr/>
        </p:nvPicPr>
        <p:blipFill>
          <a:blip r:embed="rId2">
            <a:lum bright="10000" contrast="30000"/>
          </a:blip>
          <a:stretch>
            <a:fillRect/>
          </a:stretch>
        </p:blipFill>
        <p:spPr bwMode="auto">
          <a:xfrm>
            <a:off x="467544" y="404664"/>
            <a:ext cx="8050088" cy="61206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 descr="F:\апрель 14\P4090008.JP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 bwMode="auto">
          <a:xfrm>
            <a:off x="683568" y="260648"/>
            <a:ext cx="7906072" cy="61926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 descr="F:\апрель 14\P4090009.JP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 bwMode="auto">
          <a:xfrm>
            <a:off x="755576" y="332656"/>
            <a:ext cx="7776864" cy="60486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314" name="Picture 2" descr="D:\Мои документы\My Scans\2014-04 (апр)\ScannedImage-7_cr.jpg"/>
          <p:cNvPicPr>
            <a:picLocks noChangeAspect="1" noChangeArrowheads="1"/>
          </p:cNvPicPr>
          <p:nvPr/>
        </p:nvPicPr>
        <p:blipFill>
          <a:blip r:embed="rId2"/>
          <a:srcRect r="98754" b="98823"/>
          <a:stretch>
            <a:fillRect/>
          </a:stretch>
        </p:blipFill>
        <p:spPr bwMode="auto">
          <a:xfrm>
            <a:off x="9972600" y="1052736"/>
            <a:ext cx="72008" cy="457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>
            <a:normAutofit/>
          </a:bodyPr>
          <a:lstStyle/>
          <a:p>
            <a:r>
              <a:rPr lang="ru-RU" b="1" smtClean="0">
                <a:solidFill>
                  <a:srgbClr val="C00000"/>
                </a:solidFill>
              </a:rPr>
              <a:t>Успехов в работе!</a:t>
            </a:r>
            <a:endParaRPr lang="ru-RU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5.0.14"/>
  <p:tag name="AS_OS" val="Microsoft Windows NT 10.0.17763.0"/>
  <p:tag name="AS_RELEASE_DATE" val="2022.02.14"/>
  <p:tag name="AS_TITLE" val="Aspose.Slides for .NET5"/>
  <p:tag name="AS_VERSION" val="22.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2</Paragraphs>
  <Slides>8</Slides>
  <Notes>0</Notes>
  <TotalTime>44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baseType="lpstr" size="11">
      <vt:lpstr>Arial</vt:lpstr>
      <vt:lpstr>Calibri</vt:lpstr>
      <vt:lpstr>Тема Office</vt:lpstr>
      <vt:lpstr>Информационный стенд для родителей детей, занимающихся с логопедом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Успехов в работе!</vt:lpstr>
    </vt:vector>
  </TitlesOfParts>
  <LinksUpToDate>0</LinksUpToDate>
  <SharedDoc>0</SharedDoc>
  <HyperlinksChanged>0</HyperlinksChanged>
  <Application>Aspose.Slides for .NET</Application>
  <AppVersion>22.0200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Sam</dc:creator>
  <cp:lastModifiedBy>Жанна Петровна</cp:lastModifiedBy>
  <cp:revision>7</cp:revision>
  <dcterms:created xsi:type="dcterms:W3CDTF">2014-04-13T11:36:33Z</dcterms:created>
  <dcterms:modified xsi:type="dcterms:W3CDTF">2022-05-04T08:17:58Z</dcterms:modified>
</cp:coreProperties>
</file>