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1" r:id="rId4"/>
    <p:sldId id="270" r:id="rId5"/>
    <p:sldId id="269" r:id="rId6"/>
    <p:sldId id="272" r:id="rId7"/>
    <p:sldId id="266" r:id="rId8"/>
    <p:sldId id="265" r:id="rId9"/>
    <p:sldId id="257" r:id="rId10"/>
    <p:sldId id="267" r:id="rId11"/>
    <p:sldId id="264" r:id="rId12"/>
    <p:sldId id="259" r:id="rId13"/>
    <p:sldId id="268" r:id="rId14"/>
    <p:sldId id="263" r:id="rId15"/>
    <p:sldId id="27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EFF2-7726-40BD-9A0E-018B5636D94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9740-4152-4CDF-BEFE-A8F0F43DB5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207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EFF2-7726-40BD-9A0E-018B5636D94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9740-4152-4CDF-BEFE-A8F0F43DB5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319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EFF2-7726-40BD-9A0E-018B5636D94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9740-4152-4CDF-BEFE-A8F0F43DB5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625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EFF2-7726-40BD-9A0E-018B5636D94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9740-4152-4CDF-BEFE-A8F0F43DB5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786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EFF2-7726-40BD-9A0E-018B5636D94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9740-4152-4CDF-BEFE-A8F0F43DB5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039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EFF2-7726-40BD-9A0E-018B5636D94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9740-4152-4CDF-BEFE-A8F0F43DB5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689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EFF2-7726-40BD-9A0E-018B5636D94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9740-4152-4CDF-BEFE-A8F0F43DB5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508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EFF2-7726-40BD-9A0E-018B5636D94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9740-4152-4CDF-BEFE-A8F0F43DB5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798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EFF2-7726-40BD-9A0E-018B5636D94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9740-4152-4CDF-BEFE-A8F0F43DB5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485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EFF2-7726-40BD-9A0E-018B5636D94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9740-4152-4CDF-BEFE-A8F0F43DB5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26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EFF2-7726-40BD-9A0E-018B5636D94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9740-4152-4CDF-BEFE-A8F0F43DB5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647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AEFF2-7726-40BD-9A0E-018B5636D944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49740-4152-4CDF-BEFE-A8F0F43DB5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278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840" y="0"/>
            <a:ext cx="1104391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3600" y="914400"/>
            <a:ext cx="52120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3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Комнатные </a:t>
            </a:r>
          </a:p>
          <a:p>
            <a:r>
              <a:rPr lang="ru-RU" sz="63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растения</a:t>
            </a:r>
            <a:endParaRPr lang="ru-RU" sz="6300" b="1" i="1" dirty="0">
              <a:solidFill>
                <a:srgbClr val="66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67040" y="4622800"/>
            <a:ext cx="34645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Подготовил воспитатель Тимакова Е.Е.</a:t>
            </a:r>
          </a:p>
          <a:p>
            <a:r>
              <a:rPr lang="ru-RU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ГБДОУ детский сад № 43</a:t>
            </a:r>
          </a:p>
          <a:p>
            <a:r>
              <a:rPr lang="ru-RU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Калининского района Санкт-Петербург</a:t>
            </a:r>
            <a:endParaRPr lang="ru-RU" b="1" i="1" dirty="0">
              <a:solidFill>
                <a:srgbClr val="66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89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07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68800" y="81280"/>
            <a:ext cx="2926080" cy="656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Рыхление</a:t>
            </a:r>
            <a:endParaRPr lang="ru-RU" sz="36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121" y="833332"/>
            <a:ext cx="11531599" cy="578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13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520" y="0"/>
            <a:ext cx="9042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61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240" y="1553"/>
            <a:ext cx="10464800" cy="68564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81600" y="0"/>
            <a:ext cx="639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Протирка листьев от пыли</a:t>
            </a:r>
            <a:endParaRPr lang="ru-RU" sz="3200" b="1" i="1" dirty="0">
              <a:solidFill>
                <a:srgbClr val="66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65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8720" y="0"/>
            <a:ext cx="100482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28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5172"/>
            <a:ext cx="12192000" cy="6873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05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481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50080" y="182880"/>
            <a:ext cx="53441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нашей группе на окне,</a:t>
            </a:r>
          </a:p>
          <a:p>
            <a:r>
              <a:rPr lang="ru-RU" sz="24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 зелёной во стране,</a:t>
            </a:r>
          </a:p>
          <a:p>
            <a:r>
              <a:rPr lang="ru-RU" sz="24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расписных горшочках</a:t>
            </a:r>
          </a:p>
          <a:p>
            <a:r>
              <a:rPr lang="ru-RU" sz="24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Подросли цветочки.</a:t>
            </a:r>
          </a:p>
          <a:p>
            <a:r>
              <a:rPr lang="ru-RU" sz="24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Вот розан, герань, толстянка,</a:t>
            </a:r>
          </a:p>
          <a:p>
            <a:r>
              <a:rPr lang="ru-RU" sz="24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Колких кактусов семья.</a:t>
            </a:r>
          </a:p>
          <a:p>
            <a:r>
              <a:rPr lang="ru-RU" sz="24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Их польём мы спозаранку.</a:t>
            </a:r>
          </a:p>
          <a:p>
            <a:r>
              <a:rPr lang="ru-RU" sz="24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и все мои друзья.</a:t>
            </a:r>
            <a:endParaRPr lang="ru-RU" sz="2400" b="1" i="1" dirty="0">
              <a:solidFill>
                <a:srgbClr val="66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16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" y="365760"/>
            <a:ext cx="256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Строение цветка</a:t>
            </a:r>
            <a:endParaRPr lang="ru-RU" sz="36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7360" y="0"/>
            <a:ext cx="69494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83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120" y="243840"/>
            <a:ext cx="223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Части цветка</a:t>
            </a:r>
            <a:endParaRPr lang="ru-RU" sz="36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0640" y="0"/>
            <a:ext cx="7721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4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5520" y="768986"/>
            <a:ext cx="7142480" cy="59134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92960" y="101600"/>
            <a:ext cx="778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Части цветкового растения</a:t>
            </a:r>
            <a:endParaRPr lang="ru-RU" sz="36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61360" y="264160"/>
            <a:ext cx="512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Цветок в горшке</a:t>
            </a:r>
            <a:endParaRPr lang="ru-RU" sz="44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79" y="1209040"/>
            <a:ext cx="11472225" cy="546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74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880" y="0"/>
            <a:ext cx="1139952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93440" y="111760"/>
            <a:ext cx="2783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Полив</a:t>
            </a:r>
            <a:endParaRPr lang="ru-RU" sz="4800" b="1" i="1" dirty="0">
              <a:solidFill>
                <a:srgbClr val="66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56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6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05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5120" y="111760"/>
            <a:ext cx="3545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660066"/>
                </a:solidFill>
              </a:rPr>
              <a:t>Опрыскивание</a:t>
            </a:r>
            <a:endParaRPr lang="ru-RU" sz="4000" b="1" i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66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147</TotalTime>
  <Words>73</Words>
  <Application>Microsoft Office PowerPoint</Application>
  <PresentationFormat>Широкоэкранный</PresentationFormat>
  <Paragraphs>21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Елена</dc:creator>
  <cp:lastModifiedBy>Елена Елена</cp:lastModifiedBy>
  <cp:revision>18</cp:revision>
  <dcterms:created xsi:type="dcterms:W3CDTF">2022-04-09T19:32:39Z</dcterms:created>
  <dcterms:modified xsi:type="dcterms:W3CDTF">2022-05-04T18:46:04Z</dcterms:modified>
</cp:coreProperties>
</file>