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92" r:id="rId2"/>
    <p:sldId id="284" r:id="rId3"/>
    <p:sldId id="285" r:id="rId4"/>
    <p:sldId id="286" r:id="rId5"/>
    <p:sldId id="29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202" y="-463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16632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«Построй башенки» вариант 2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202" y="2206829"/>
            <a:ext cx="3096344" cy="46048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57" t="9837" r="7208" b="11475"/>
          <a:stretch/>
        </p:blipFill>
        <p:spPr>
          <a:xfrm>
            <a:off x="2614746" y="608791"/>
            <a:ext cx="3014101" cy="4373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4" t="10281" r="16484" b="4403"/>
          <a:stretch/>
        </p:blipFill>
        <p:spPr>
          <a:xfrm>
            <a:off x="5628847" y="836712"/>
            <a:ext cx="3280450" cy="4861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93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4704"/>
            <a:ext cx="4626260" cy="6093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260" y="764704"/>
            <a:ext cx="4626260" cy="6093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188640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родителями конструируют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6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071"/>
            <a:ext cx="468052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4689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1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0"/>
            <a:ext cx="385762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1952" y="116632"/>
            <a:ext cx="3857625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58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 Офис\Desktop\bc8e395cbe321fb07c42a1a922f1bf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556792"/>
            <a:ext cx="684076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  <a:latin typeface="Monotype Corsiva" pitchFamily="66" charset="0"/>
              </a:rPr>
              <a:t>С уважением, </a:t>
            </a:r>
          </a:p>
          <a:p>
            <a:pPr algn="ctr"/>
            <a:r>
              <a:rPr lang="ru-RU" sz="5500" b="1" dirty="0" smtClean="0">
                <a:solidFill>
                  <a:srgbClr val="FF0000"/>
                </a:solidFill>
                <a:latin typeface="Monotype Corsiva" pitchFamily="66" charset="0"/>
              </a:rPr>
              <a:t>МБДОУ д/с-к/в №7</a:t>
            </a:r>
          </a:p>
          <a:p>
            <a:pPr algn="ctr"/>
            <a:endParaRPr lang="ru-RU" sz="55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29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1039</TotalTime>
  <Words>18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 Офис</dc:creator>
  <cp:lastModifiedBy>Дом Офис</cp:lastModifiedBy>
  <cp:revision>75</cp:revision>
  <dcterms:created xsi:type="dcterms:W3CDTF">2022-02-14T10:16:15Z</dcterms:created>
  <dcterms:modified xsi:type="dcterms:W3CDTF">2022-05-04T16:13:53Z</dcterms:modified>
</cp:coreProperties>
</file>