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7" r:id="rId8"/>
    <p:sldId id="258" r:id="rId9"/>
    <p:sldId id="259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8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1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7327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06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7253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87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81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1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82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7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13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86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31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2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91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3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D20C-0EED-46B7-9100-95AB8DC9203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8736A5-9A93-4B3B-AD83-40A458D82D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9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4050833"/>
            <a:ext cx="9062777" cy="1096899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5100" b="1" dirty="0" smtClean="0">
                <a:solidFill>
                  <a:schemeClr val="tx1"/>
                </a:solidFill>
              </a:rPr>
              <a:t>Выполнила: Батуева </a:t>
            </a:r>
            <a:r>
              <a:rPr lang="ru-RU" sz="5100" b="1" dirty="0" err="1" smtClean="0">
                <a:solidFill>
                  <a:schemeClr val="tx1"/>
                </a:solidFill>
              </a:rPr>
              <a:t>Сарюна</a:t>
            </a:r>
            <a:r>
              <a:rPr lang="ru-RU" sz="5100" b="1" dirty="0" smtClean="0">
                <a:solidFill>
                  <a:schemeClr val="tx1"/>
                </a:solidFill>
              </a:rPr>
              <a:t> </a:t>
            </a:r>
            <a:r>
              <a:rPr lang="ru-RU" sz="5100" b="1" dirty="0" err="1" smtClean="0">
                <a:solidFill>
                  <a:schemeClr val="tx1"/>
                </a:solidFill>
              </a:rPr>
              <a:t>Раднаевна</a:t>
            </a:r>
            <a:r>
              <a:rPr lang="ru-RU" sz="5100" b="1" dirty="0" smtClean="0">
                <a:solidFill>
                  <a:schemeClr val="tx1"/>
                </a:solidFill>
              </a:rPr>
              <a:t> </a:t>
            </a:r>
            <a:endParaRPr lang="ru-RU" sz="51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6976" y="1736960"/>
            <a:ext cx="103528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90C226"/>
                </a:solidFill>
              </a:rPr>
              <a:t>МБДОУ </a:t>
            </a:r>
            <a:r>
              <a:rPr lang="ru-RU" sz="3600" dirty="0" err="1">
                <a:solidFill>
                  <a:srgbClr val="90C226"/>
                </a:solidFill>
              </a:rPr>
              <a:t>Мылинский</a:t>
            </a:r>
            <a:r>
              <a:rPr lang="ru-RU" sz="3600" dirty="0">
                <a:solidFill>
                  <a:srgbClr val="90C226"/>
                </a:solidFill>
              </a:rPr>
              <a:t> детский сад «Чебурашка» </a:t>
            </a:r>
            <a:br>
              <a:rPr lang="ru-RU" sz="3600" dirty="0">
                <a:solidFill>
                  <a:srgbClr val="90C226"/>
                </a:solidFill>
              </a:rPr>
            </a:br>
            <a:r>
              <a:rPr lang="ru-RU" sz="3600" dirty="0" smtClean="0">
                <a:solidFill>
                  <a:srgbClr val="90C226"/>
                </a:solidFill>
              </a:rPr>
              <a:t> </a:t>
            </a:r>
          </a:p>
          <a:p>
            <a:pPr algn="ctr"/>
            <a:r>
              <a:rPr lang="ru-RU" sz="3600" dirty="0">
                <a:solidFill>
                  <a:srgbClr val="90C226"/>
                </a:solidFill>
              </a:rPr>
              <a:t> </a:t>
            </a:r>
            <a:r>
              <a:rPr lang="ru-RU" sz="3600" dirty="0" smtClean="0">
                <a:solidFill>
                  <a:srgbClr val="90C226"/>
                </a:solidFill>
              </a:rPr>
              <a:t>     </a:t>
            </a:r>
            <a:r>
              <a:rPr lang="ru-RU" sz="3600" dirty="0" smtClean="0"/>
              <a:t>Тема: Организация исследовательской            деятельности</a:t>
            </a:r>
            <a:r>
              <a:rPr lang="ru-RU" sz="5400" dirty="0">
                <a:solidFill>
                  <a:srgbClr val="90C226"/>
                </a:solidFill>
              </a:rPr>
              <a:t/>
            </a:r>
            <a:br>
              <a:rPr lang="ru-RU" sz="5400" dirty="0">
                <a:solidFill>
                  <a:srgbClr val="90C226"/>
                </a:solidFill>
              </a:rPr>
            </a:br>
            <a:r>
              <a:rPr lang="ru-RU" sz="5400" dirty="0">
                <a:solidFill>
                  <a:srgbClr val="90C226"/>
                </a:solidFill>
              </a:rPr>
              <a:t/>
            </a:r>
            <a:br>
              <a:rPr lang="ru-RU" sz="5400" dirty="0">
                <a:solidFill>
                  <a:srgbClr val="90C226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0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59783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Ребенок рождается исследователем. Неутолимая жажда новых впечатлений, любопытство, постоянное стремление </a:t>
            </a:r>
            <a:r>
              <a:rPr lang="ru-RU" sz="2700" dirty="0">
                <a:solidFill>
                  <a:srgbClr val="111111"/>
                </a:solidFill>
                <a:latin typeface="Arial" panose="020B0604020202020204" pitchFamily="34" charset="0"/>
              </a:rPr>
              <a:t>наблюдать и экспериментировать, самостоятельно искать новые сведения о мире, традиционно рассматриваются как важнейшие черты детского поведения.</a:t>
            </a:r>
            <a:br>
              <a:rPr lang="ru-RU" sz="2700" dirty="0">
                <a:solidFill>
                  <a:srgbClr val="111111"/>
                </a:solidFill>
                <a:latin typeface="Arial" panose="020B0604020202020204" pitchFamily="34" charset="0"/>
              </a:rPr>
            </a:br>
            <a:r>
              <a:rPr lang="ru-RU" sz="2700" dirty="0">
                <a:solidFill>
                  <a:srgbClr val="111111"/>
                </a:solidFill>
                <a:latin typeface="Arial" panose="020B0604020202020204" pitchFamily="34" charset="0"/>
              </a:rPr>
              <a:t>3адача педагога – не пресекать исследовательскую, поисковую активность детей, а наоборот, активно помогать.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742481"/>
            <a:ext cx="10248971" cy="1298881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868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248971" cy="1203573"/>
          </a:xfrm>
        </p:spPr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«Люди, научившиеся наблюдениям и опытам, приобретают способность сами ставить вопросы и получать на них ответы, оказываясь на более высоком умственном и нравственном уровне в сравнении с теми, кто такой школы не прошёл…»</a:t>
            </a:r>
            <a:b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</a:br>
            <a:r>
              <a:rPr lang="ru-RU" sz="2000" dirty="0">
                <a:solidFill>
                  <a:srgbClr val="111111"/>
                </a:solidFill>
                <a:latin typeface="Arial" panose="020B0604020202020204" pitchFamily="34" charset="0"/>
              </a:rPr>
              <a:t>К. А. Тимирязев</a:t>
            </a:r>
            <a: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111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Малыш – природный исследователь окружающего мира.</a:t>
            </a:r>
          </a:p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Мир открывается ребёнку через опыт его личных ощущений, действий, переживаний.</a:t>
            </a:r>
          </a:p>
          <a:p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Развитие 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познавательных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 интересов дошкольников является одной из актуальных проблем педагогики, призванной воспитать личность, способную к саморазвитию и самосовершенствованию.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144384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659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4468"/>
            <a:ext cx="9278593" cy="4317139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96" y="1115877"/>
            <a:ext cx="9164090" cy="47579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</a:rPr>
              <a:t>Согласно ФГОС, одной из основных задач является поддержка детской инициативы и самостоятельности в разных видах детской </a:t>
            </a:r>
            <a:r>
              <a:rPr lang="ru-RU" sz="3200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деятельности</a:t>
            </a:r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</a:rPr>
              <a:t> : игровой, коммуникативной, творческой, конструктивной, трудовой, </a:t>
            </a:r>
            <a:r>
              <a:rPr lang="ru-RU" sz="3200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познавательной</a:t>
            </a:r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</a:rPr>
              <a:t>, исследовательской, проектной.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23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40964"/>
            <a:ext cx="9102097" cy="520743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Становление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познавательно-исследовательской деятельности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в значительной мере зависит от условий жизни ребенка. Чем полнее и разнообразнее предоставляемый ему материал для исследовательской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тем более вероятным будет своевременное прохождение этапов развития восприятия, мышления, речи.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Осуществляемые ребёнком практические действия выполняют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познавательную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ориентировочно-исследовательскую функцию, создавая условия, в которых раскрывается содержание данного объекта. Усваивается всё прочно и надолго, когда ребёнок слышит, видит и делает сам.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Ребенок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познает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мир в процессе любой своей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но именно в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познавательно-исследовательской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дошкольник получает возможность удовлетворить присущую ему любознательность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</a:rPr>
              <a:t>(Почему? Зачем? Как устроен мир)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892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11445"/>
            <a:ext cx="8596668" cy="5529918"/>
          </a:xfrm>
        </p:spPr>
        <p:txBody>
          <a:bodyPr/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Задачи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познавательно-исследовательской деятельности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: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- обеспечение психологического благополучия и здоровья детей;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- развитие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познавательных способностей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- развитие творческого воображения и мышления;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- развитие коммуникативных навыков;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- формирование основ безопасного поведения в быту, социуме, природе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223647"/>
            <a:ext cx="5615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441" y="3245407"/>
            <a:ext cx="976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Формы работы при организации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познавательно-исследовательской деятельности в ДОУ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: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непрерывная образовательная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беседы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познавательного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эвристического характера;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опыты, эксперименты;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просмотр фильмов, слайдов,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презентаций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игры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</a:rPr>
              <a:t>(сюжетно-ролевые, развивающие)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чтение книг, энциклопедий, рассматривание картин и иллюстраций;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наблюдение за явлениями природы и живыми объектами;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экскурсии и целевые прогулки;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труд в природе;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тематические дни и недели;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конкурсы, выставки, мини-музеи, коллекции;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праздники, развлечения, вечера досуга, театрализованная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художественная и конструктивная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 </a:t>
            </a:r>
            <a:r>
              <a:rPr lang="ru-RU" u="sng" dirty="0">
                <a:solidFill>
                  <a:srgbClr val="111111"/>
                </a:solidFill>
                <a:latin typeface="Arial" panose="020B0604020202020204" pitchFamily="34" charset="0"/>
              </a:rPr>
              <a:t>речевое творчество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: сочинение сказок, загадок, разгадывание кроссвордов.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29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381" y="511444"/>
            <a:ext cx="9737527" cy="5560915"/>
          </a:xfrm>
        </p:spPr>
        <p:txBody>
          <a:bodyPr>
            <a:norm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Формы работы при организации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познавательно-исследовательской деятельности в ДОУ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: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непрерывная образовательная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беседы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познавательного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эвристического характера;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опыты, эксперименты;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просмотр фильмов, слайдов,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презентаций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игры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</a:rPr>
              <a:t>(сюжетно-ролевые, развивающие)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чтение книг, энциклопедий, рассматривание картин и иллюстраций;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наблюдение за явлениями природы и живыми объектами;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экскурсии и целевые прогулки;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труд в природе;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тематические дни и недели;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конкурсы, выставки, мини-музеи, коллекции;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праздники, развлечения, вечера досуга, театрализованная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 художественная и конструктивная 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деятельность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;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* </a:t>
            </a:r>
            <a:r>
              <a:rPr lang="ru-RU" u="sng" dirty="0">
                <a:solidFill>
                  <a:srgbClr val="111111"/>
                </a:solidFill>
                <a:latin typeface="Arial" panose="020B0604020202020204" pitchFamily="34" charset="0"/>
              </a:rPr>
              <a:t>речевое творчество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: сочинение сказок, загадок, разгадывание кроссвордов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22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Удивительный мир камней</a:t>
            </a:r>
            <a:endParaRPr lang="ru-RU" dirty="0"/>
          </a:p>
        </p:txBody>
      </p:sp>
      <p:pic>
        <p:nvPicPr>
          <p:cNvPr id="4" name="Picture 2" descr="C:\Users\bait\Desktop\фото на воспитатель года 2021\20191018_105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23378" y="1151734"/>
            <a:ext cx="2326539" cy="2561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bait\Desktop\фото на воспитатель года 2021\20210304_092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4427" y="1276685"/>
            <a:ext cx="2229446" cy="2972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bait\Desktop\фото на воспитатель года 2021\20210304_0929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7273" y="3260689"/>
            <a:ext cx="2847627" cy="2828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bait\Desktop\фото на воспитатель года 2021\20210304_0936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8708" y="3871084"/>
            <a:ext cx="3660915" cy="2745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466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Чудо-магнит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73" y="1270000"/>
            <a:ext cx="3956858" cy="296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bait\Desktop\фото на воспитатель года 2021\IMG-4240fb7759bd2914c53cb5f40e440b85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2" t="519" r="8392"/>
          <a:stretch>
            <a:fillRect/>
          </a:stretch>
        </p:blipFill>
        <p:spPr bwMode="auto">
          <a:xfrm>
            <a:off x="6427802" y="1092200"/>
            <a:ext cx="386080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504" y="3624360"/>
            <a:ext cx="3363927" cy="2650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577" y="4247168"/>
            <a:ext cx="3258814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0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Свойство воды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895753"/>
            <a:ext cx="2909213" cy="21955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245015"/>
            <a:ext cx="3457401" cy="2264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735" y="2418317"/>
            <a:ext cx="3334495" cy="2959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170" y="1690727"/>
            <a:ext cx="3378200" cy="23171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500" y="4125912"/>
            <a:ext cx="3886200" cy="273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8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</TotalTime>
  <Words>140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«Люди, научившиеся наблюдениям и опытам, приобретают способность сами ставить вопросы и получать на них ответы, оказываясь на более высоком умственном и нравственном уровне в сравнении с теми, кто такой школы не прошёл…» К. А. Тимирязев </vt:lpstr>
      <vt:lpstr> </vt:lpstr>
      <vt:lpstr>Презентация PowerPoint</vt:lpstr>
      <vt:lpstr>Презентация PowerPoint</vt:lpstr>
      <vt:lpstr>Презентация PowerPoint</vt:lpstr>
      <vt:lpstr>Удивительный мир камней</vt:lpstr>
      <vt:lpstr>Чудо-магнит</vt:lpstr>
      <vt:lpstr>Свойство воды</vt:lpstr>
      <vt:lpstr>Ребенок рождается исследователем. Неутолимая жажда новых впечатлений, любопытство, постоянное стремление наблюдать и экспериментировать, самостоятельно искать новые сведения о мире, традиционно рассматриваются как важнейшие черты детского поведения. 3адача педагога – не пресекать исследовательскую, поисковую активность детей, а наоборот, активно помогать.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Мылинский детский сад «Чебурашка»</dc:title>
  <dc:creator>Пользователь</dc:creator>
  <cp:lastModifiedBy>Windows User</cp:lastModifiedBy>
  <cp:revision>10</cp:revision>
  <dcterms:created xsi:type="dcterms:W3CDTF">2021-11-24T08:34:01Z</dcterms:created>
  <dcterms:modified xsi:type="dcterms:W3CDTF">2022-05-04T12:06:53Z</dcterms:modified>
</cp:coreProperties>
</file>