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1" r:id="rId5"/>
    <p:sldId id="263" r:id="rId6"/>
    <p:sldId id="267" r:id="rId7"/>
    <p:sldId id="265" r:id="rId8"/>
    <p:sldId id="266" r:id="rId9"/>
    <p:sldId id="264" r:id="rId10"/>
    <p:sldId id="260" r:id="rId11"/>
    <p:sldId id="262" r:id="rId12"/>
    <p:sldId id="269" r:id="rId13"/>
    <p:sldId id="270" r:id="rId14"/>
    <p:sldId id="272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9" d="100"/>
          <a:sy n="89" d="100"/>
        </p:scale>
        <p:origin x="46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9D893-7D7F-4F86-9525-2FB653AC162E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CD5AB-42DD-4283-B196-3FF5F3D352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02332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9D893-7D7F-4F86-9525-2FB653AC162E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CD5AB-42DD-4283-B196-3FF5F3D352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49382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9D893-7D7F-4F86-9525-2FB653AC162E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CD5AB-42DD-4283-B196-3FF5F3D352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90411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9D893-7D7F-4F86-9525-2FB653AC162E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CD5AB-42DD-4283-B196-3FF5F3D352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28190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9D893-7D7F-4F86-9525-2FB653AC162E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CD5AB-42DD-4283-B196-3FF5F3D352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2469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9D893-7D7F-4F86-9525-2FB653AC162E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CD5AB-42DD-4283-B196-3FF5F3D352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42614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9D893-7D7F-4F86-9525-2FB653AC162E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CD5AB-42DD-4283-B196-3FF5F3D352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47119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9D893-7D7F-4F86-9525-2FB653AC162E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CD5AB-42DD-4283-B196-3FF5F3D352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2062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9D893-7D7F-4F86-9525-2FB653AC162E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CD5AB-42DD-4283-B196-3FF5F3D352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37329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9D893-7D7F-4F86-9525-2FB653AC162E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CD5AB-42DD-4283-B196-3FF5F3D352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8633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9D893-7D7F-4F86-9525-2FB653AC162E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CD5AB-42DD-4283-B196-3FF5F3D352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82526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69D893-7D7F-4F86-9525-2FB653AC162E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5CD5AB-42DD-4283-B196-3FF5F3D352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60575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8000" y="2306320"/>
            <a:ext cx="779272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b="1" i="1" dirty="0" smtClean="0">
                <a:solidFill>
                  <a:srgbClr val="66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НАСЕКОМЫЕ</a:t>
            </a:r>
            <a:endParaRPr lang="ru-RU" sz="8800" b="1" i="1" dirty="0">
              <a:solidFill>
                <a:srgbClr val="6600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35280" y="5069840"/>
            <a:ext cx="65125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660066"/>
                </a:solidFill>
              </a:rPr>
              <a:t>Подготовил воспитатель Тимакова Е.Е.</a:t>
            </a:r>
          </a:p>
          <a:p>
            <a:r>
              <a:rPr lang="ru-RU" sz="2400" i="1" dirty="0" smtClean="0">
                <a:solidFill>
                  <a:srgbClr val="660066"/>
                </a:solidFill>
              </a:rPr>
              <a:t>ГБДОУ детский сад № 43 Калининского района г. Санкт-Петербург</a:t>
            </a:r>
            <a:endParaRPr lang="ru-RU" sz="2400" i="1" dirty="0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2684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811520" y="172720"/>
            <a:ext cx="626872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600" b="1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</a:t>
            </a:r>
            <a:r>
              <a:rPr lang="ru-RU" sz="4000" b="1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Гусеница</a:t>
            </a:r>
          </a:p>
          <a:p>
            <a:r>
              <a:rPr lang="ru-RU" sz="3200" b="1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Хоть имеет много ножек,</a:t>
            </a:r>
          </a:p>
          <a:p>
            <a:r>
              <a:rPr lang="ru-RU" sz="3200" b="1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Все равно бежать не может.</a:t>
            </a:r>
          </a:p>
          <a:p>
            <a:r>
              <a:rPr lang="ru-RU" sz="3200" b="1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Вдоль по листику ползет,</a:t>
            </a:r>
          </a:p>
          <a:p>
            <a:r>
              <a:rPr lang="ru-RU" sz="3200" b="1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Бедный листик весь  </a:t>
            </a:r>
          </a:p>
          <a:p>
            <a:r>
              <a:rPr lang="ru-RU" sz="3200" b="1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200" b="1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сгрызет.</a:t>
            </a:r>
            <a:endParaRPr lang="ru-RU" sz="3200" b="1" i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5731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51600" y="396240"/>
            <a:ext cx="55880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</a:t>
            </a:r>
            <a:r>
              <a:rPr lang="ru-RU" sz="4000" b="1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Кузнечик</a:t>
            </a:r>
          </a:p>
          <a:p>
            <a:endParaRPr lang="ru-RU" sz="3200" b="1" i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ru-RU" sz="3200" b="1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Он зеленый, попрыгучий,</a:t>
            </a:r>
          </a:p>
          <a:p>
            <a:pPr>
              <a:lnSpc>
                <a:spcPct val="150000"/>
              </a:lnSpc>
            </a:pPr>
            <a:r>
              <a:rPr lang="ru-RU" sz="3200" b="1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Совершенно неколючий,</a:t>
            </a:r>
          </a:p>
          <a:p>
            <a:pPr>
              <a:lnSpc>
                <a:spcPct val="150000"/>
              </a:lnSpc>
            </a:pPr>
            <a:r>
              <a:rPr lang="ru-RU" sz="3200" b="1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лугу весь день</a:t>
            </a:r>
          </a:p>
          <a:p>
            <a:pPr>
              <a:lnSpc>
                <a:spcPct val="150000"/>
              </a:lnSpc>
            </a:pPr>
            <a:r>
              <a:rPr lang="ru-RU" sz="3200" b="1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200" b="1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стрекочет,</a:t>
            </a:r>
          </a:p>
          <a:p>
            <a:pPr>
              <a:lnSpc>
                <a:spcPct val="150000"/>
              </a:lnSpc>
            </a:pPr>
            <a:r>
              <a:rPr lang="ru-RU" sz="3200" b="1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Удивить нас песней</a:t>
            </a:r>
          </a:p>
          <a:p>
            <a:pPr>
              <a:lnSpc>
                <a:spcPct val="150000"/>
              </a:lnSpc>
            </a:pPr>
            <a:r>
              <a:rPr lang="ru-RU" sz="3200" b="1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хочет.</a:t>
            </a:r>
          </a:p>
        </p:txBody>
      </p:sp>
    </p:spTree>
    <p:extLst>
      <p:ext uri="{BB962C8B-B14F-4D97-AF65-F5344CB8AC3E}">
        <p14:creationId xmlns:p14="http://schemas.microsoft.com/office/powerpoint/2010/main" val="1512951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90240" y="375920"/>
            <a:ext cx="5994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i="1" dirty="0" smtClean="0">
                <a:solidFill>
                  <a:srgbClr val="66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лесу летают мотыльки,</a:t>
            </a:r>
          </a:p>
          <a:p>
            <a:pPr>
              <a:lnSpc>
                <a:spcPct val="150000"/>
              </a:lnSpc>
            </a:pPr>
            <a:r>
              <a:rPr lang="ru-RU" sz="2400" b="1" i="1" dirty="0" smtClean="0">
                <a:solidFill>
                  <a:srgbClr val="66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Ползут козявки и жуки...</a:t>
            </a:r>
          </a:p>
          <a:p>
            <a:pPr>
              <a:lnSpc>
                <a:spcPct val="150000"/>
              </a:lnSpc>
            </a:pPr>
            <a:r>
              <a:rPr lang="ru-RU" sz="2400" b="1" i="1" dirty="0" smtClean="0">
                <a:solidFill>
                  <a:srgbClr val="66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Природа-мать им жизнь дала.</a:t>
            </a:r>
          </a:p>
          <a:p>
            <a:pPr>
              <a:lnSpc>
                <a:spcPct val="150000"/>
              </a:lnSpc>
            </a:pPr>
            <a:r>
              <a:rPr lang="ru-RU" sz="2400" b="1" i="1" dirty="0" smtClean="0">
                <a:solidFill>
                  <a:srgbClr val="66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 них у всех свои дела.</a:t>
            </a:r>
          </a:p>
          <a:p>
            <a:pPr>
              <a:lnSpc>
                <a:spcPct val="150000"/>
              </a:lnSpc>
            </a:pPr>
            <a:r>
              <a:rPr lang="ru-RU" sz="2400" b="1" i="1" dirty="0" smtClean="0">
                <a:solidFill>
                  <a:srgbClr val="66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Ты их увидишь на пути –</a:t>
            </a:r>
          </a:p>
          <a:p>
            <a:pPr>
              <a:lnSpc>
                <a:spcPct val="150000"/>
              </a:lnSpc>
            </a:pPr>
            <a:r>
              <a:rPr lang="ru-RU" sz="2400" b="1" i="1" dirty="0" smtClean="0">
                <a:solidFill>
                  <a:srgbClr val="66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 обижай, а отойди!</a:t>
            </a:r>
          </a:p>
          <a:p>
            <a:pPr>
              <a:lnSpc>
                <a:spcPct val="150000"/>
              </a:lnSpc>
            </a:pPr>
            <a:r>
              <a:rPr lang="ru-RU" sz="2400" b="1" i="1" dirty="0" smtClean="0">
                <a:solidFill>
                  <a:srgbClr val="66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Без насекомых лес, друг мой,</a:t>
            </a:r>
          </a:p>
          <a:p>
            <a:pPr>
              <a:lnSpc>
                <a:spcPct val="150000"/>
              </a:lnSpc>
            </a:pPr>
            <a:r>
              <a:rPr lang="ru-RU" sz="2400" b="1" i="1" dirty="0" smtClean="0">
                <a:solidFill>
                  <a:srgbClr val="66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одинокий, и пустой…</a:t>
            </a:r>
            <a:endParaRPr lang="ru-RU" sz="2400" b="1" i="1" dirty="0">
              <a:solidFill>
                <a:srgbClr val="6600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2264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1"/>
            <a:ext cx="2667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Кого узнал?</a:t>
            </a:r>
            <a:endParaRPr lang="ru-RU" sz="3200" b="1" i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499600" y="71120"/>
            <a:ext cx="25298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Посчитай!</a:t>
            </a:r>
            <a:endParaRPr lang="ru-RU" sz="3200" b="1" i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7200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8728551" y="1086110"/>
            <a:ext cx="2007781" cy="200778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12038" y="4252933"/>
            <a:ext cx="3554496" cy="2216463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15667" y="1745097"/>
            <a:ext cx="2572560" cy="192791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7823" y="1602345"/>
            <a:ext cx="2545836" cy="2094261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175773" y="3431859"/>
            <a:ext cx="2028825" cy="304800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07129" y="4466293"/>
            <a:ext cx="3131134" cy="2028714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747520" y="193040"/>
            <a:ext cx="625856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660066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Найди насекомых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rgbClr val="660066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80968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9600" y="457200"/>
            <a:ext cx="5344160" cy="60303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          </a:t>
            </a:r>
            <a:r>
              <a:rPr lang="ru-RU" sz="3600" b="1" i="1" dirty="0" smtClean="0">
                <a:solidFill>
                  <a:srgbClr val="66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Бабочка</a:t>
            </a:r>
          </a:p>
          <a:p>
            <a:pPr>
              <a:lnSpc>
                <a:spcPct val="150000"/>
              </a:lnSpc>
            </a:pPr>
            <a:r>
              <a:rPr lang="ru-RU" sz="2800" b="1" i="1" dirty="0" smtClean="0">
                <a:solidFill>
                  <a:srgbClr val="66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Я похожа на цветок</a:t>
            </a:r>
          </a:p>
          <a:p>
            <a:pPr>
              <a:lnSpc>
                <a:spcPct val="150000"/>
              </a:lnSpc>
            </a:pPr>
            <a:r>
              <a:rPr lang="ru-RU" sz="2800" b="1" i="1" dirty="0" smtClean="0">
                <a:solidFill>
                  <a:srgbClr val="66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на бантик тоже.</a:t>
            </a:r>
          </a:p>
          <a:p>
            <a:pPr>
              <a:lnSpc>
                <a:spcPct val="150000"/>
              </a:lnSpc>
            </a:pPr>
            <a:r>
              <a:rPr lang="ru-RU" sz="2800" b="1" i="1" dirty="0" smtClean="0">
                <a:solidFill>
                  <a:srgbClr val="66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Очень я люблю лужок</a:t>
            </a:r>
          </a:p>
          <a:p>
            <a:pPr>
              <a:lnSpc>
                <a:spcPct val="150000"/>
              </a:lnSpc>
            </a:pPr>
            <a:r>
              <a:rPr lang="ru-RU" sz="2800" b="1" i="1" dirty="0" smtClean="0">
                <a:solidFill>
                  <a:srgbClr val="66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летний день погожий.</a:t>
            </a:r>
          </a:p>
          <a:p>
            <a:pPr>
              <a:lnSpc>
                <a:spcPct val="150000"/>
              </a:lnSpc>
            </a:pPr>
            <a:r>
              <a:rPr lang="ru-RU" sz="2800" b="1" i="1" dirty="0" smtClean="0">
                <a:solidFill>
                  <a:srgbClr val="66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Я порхаю по цветам,</a:t>
            </a:r>
          </a:p>
          <a:p>
            <a:pPr>
              <a:lnSpc>
                <a:spcPct val="150000"/>
              </a:lnSpc>
            </a:pPr>
            <a:r>
              <a:rPr lang="ru-RU" sz="2800" b="1" i="1" dirty="0" smtClean="0">
                <a:solidFill>
                  <a:srgbClr val="66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Пью нектар их сладкий.</a:t>
            </a:r>
          </a:p>
          <a:p>
            <a:pPr>
              <a:lnSpc>
                <a:spcPct val="150000"/>
              </a:lnSpc>
            </a:pPr>
            <a:r>
              <a:rPr lang="ru-RU" sz="2800" b="1" i="1" dirty="0" smtClean="0">
                <a:solidFill>
                  <a:srgbClr val="66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Кто я, догадайся сам,</a:t>
            </a:r>
          </a:p>
          <a:p>
            <a:pPr>
              <a:lnSpc>
                <a:spcPct val="150000"/>
              </a:lnSpc>
            </a:pPr>
            <a:r>
              <a:rPr lang="ru-RU" sz="2800" b="1" i="1" dirty="0" smtClean="0">
                <a:solidFill>
                  <a:srgbClr val="66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Отгадай загадку. </a:t>
            </a:r>
            <a:endParaRPr lang="ru-RU" sz="2800" b="1" i="1" dirty="0">
              <a:solidFill>
                <a:srgbClr val="6600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541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77280" y="294641"/>
            <a:ext cx="566928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4000" b="1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</a:t>
            </a:r>
            <a:r>
              <a:rPr lang="ru-RU" sz="3600" b="1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Божья коровка</a:t>
            </a:r>
          </a:p>
          <a:p>
            <a:endParaRPr lang="ru-RU" sz="4000" b="1" i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3200" b="1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 кого вся спинка в </a:t>
            </a:r>
          </a:p>
          <a:p>
            <a:r>
              <a:rPr lang="ru-RU" sz="3200" b="1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200" b="1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точках?</a:t>
            </a:r>
          </a:p>
          <a:p>
            <a:r>
              <a:rPr lang="ru-RU" sz="3200" b="1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Кто пасётся на </a:t>
            </a:r>
          </a:p>
          <a:p>
            <a:r>
              <a:rPr lang="ru-RU" sz="3200" b="1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200" b="1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листочках?</a:t>
            </a:r>
          </a:p>
          <a:p>
            <a:r>
              <a:rPr lang="ru-RU" sz="3200" b="1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Кого мы просим    </a:t>
            </a:r>
          </a:p>
          <a:p>
            <a:r>
              <a:rPr lang="ru-RU" sz="3200" b="1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200" b="1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подняться в небо,</a:t>
            </a:r>
          </a:p>
          <a:p>
            <a:r>
              <a:rPr lang="ru-RU" sz="3200" b="1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</a:t>
            </a:r>
            <a:r>
              <a:rPr lang="ru-RU" sz="3200" b="1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ринести оттуда </a:t>
            </a:r>
          </a:p>
          <a:p>
            <a:r>
              <a:rPr lang="ru-RU" sz="3200" b="1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200" b="1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  хлеба?</a:t>
            </a:r>
            <a:endParaRPr lang="ru-RU" sz="3200" b="1" i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9187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056880" y="159512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648960" y="518160"/>
            <a:ext cx="6543040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600" b="1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</a:t>
            </a:r>
            <a:r>
              <a:rPr lang="ru-RU" sz="4000" b="1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Жук</a:t>
            </a:r>
          </a:p>
          <a:p>
            <a:endParaRPr lang="ru-RU" sz="4000" b="1" i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ru-RU" sz="3200" b="1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Жук в пеньке устроил дом</a:t>
            </a:r>
          </a:p>
          <a:p>
            <a:pPr>
              <a:lnSpc>
                <a:spcPct val="150000"/>
              </a:lnSpc>
            </a:pPr>
            <a:r>
              <a:rPr lang="ru-RU" sz="3200" b="1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живет отлично в нем.</a:t>
            </a:r>
          </a:p>
          <a:p>
            <a:pPr>
              <a:lnSpc>
                <a:spcPct val="150000"/>
              </a:lnSpc>
            </a:pPr>
            <a:r>
              <a:rPr lang="ru-RU" sz="3200" b="1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 трухлявою корой</a:t>
            </a:r>
          </a:p>
          <a:p>
            <a:pPr>
              <a:lnSpc>
                <a:spcPct val="150000"/>
              </a:lnSpc>
            </a:pPr>
            <a:r>
              <a:rPr lang="ru-RU" sz="3200" b="1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Хорошо и в дождь, и в зной.</a:t>
            </a:r>
          </a:p>
        </p:txBody>
      </p:sp>
    </p:spTree>
    <p:extLst>
      <p:ext uri="{BB962C8B-B14F-4D97-AF65-F5344CB8AC3E}">
        <p14:creationId xmlns:p14="http://schemas.microsoft.com/office/powerpoint/2010/main" val="2450082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6240" y="772160"/>
            <a:ext cx="621792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</a:t>
            </a:r>
            <a:r>
              <a:rPr lang="ru-RU" sz="4000" b="1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Муравей</a:t>
            </a:r>
          </a:p>
          <a:p>
            <a:endParaRPr lang="ru-RU" sz="4000" b="1" i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3200" b="1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Тащит он соломинку</a:t>
            </a:r>
          </a:p>
          <a:p>
            <a:pPr>
              <a:lnSpc>
                <a:spcPct val="150000"/>
              </a:lnSpc>
            </a:pPr>
            <a:r>
              <a:rPr lang="ru-RU" sz="3200" b="1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 маленькому домику.</a:t>
            </a:r>
          </a:p>
          <a:p>
            <a:pPr>
              <a:lnSpc>
                <a:spcPct val="150000"/>
              </a:lnSpc>
            </a:pPr>
            <a:r>
              <a:rPr lang="ru-RU" sz="3200" b="1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Всех букашек он сильней,</a:t>
            </a:r>
          </a:p>
          <a:p>
            <a:pPr>
              <a:lnSpc>
                <a:spcPct val="150000"/>
              </a:lnSpc>
            </a:pPr>
            <a:r>
              <a:rPr lang="ru-RU" sz="3200" b="1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Наш трудяга муравей.</a:t>
            </a:r>
            <a:endParaRPr lang="ru-RU" sz="3200" b="1" i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6187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67700" y="304799"/>
            <a:ext cx="3838575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ru-RU" sz="3600" b="1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Улитка</a:t>
            </a:r>
          </a:p>
          <a:p>
            <a:pPr>
              <a:lnSpc>
                <a:spcPct val="150000"/>
              </a:lnSpc>
            </a:pPr>
            <a:r>
              <a:rPr lang="ru-RU" sz="2800" b="1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одной ноге </a:t>
            </a:r>
          </a:p>
          <a:p>
            <a:pPr>
              <a:lnSpc>
                <a:spcPct val="150000"/>
              </a:lnSpc>
            </a:pPr>
            <a:r>
              <a:rPr lang="ru-RU" sz="2800" b="1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не прытко</a:t>
            </a:r>
          </a:p>
          <a:p>
            <a:pPr>
              <a:lnSpc>
                <a:spcPct val="150000"/>
              </a:lnSpc>
            </a:pPr>
            <a:r>
              <a:rPr lang="ru-RU" sz="2800" b="1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 дождем  </a:t>
            </a:r>
          </a:p>
          <a:p>
            <a:pPr>
              <a:lnSpc>
                <a:spcPct val="150000"/>
              </a:lnSpc>
            </a:pPr>
            <a:r>
              <a:rPr lang="ru-RU" sz="2800" b="1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b="1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ползет улитка.</a:t>
            </a:r>
          </a:p>
          <a:p>
            <a:pPr>
              <a:lnSpc>
                <a:spcPct val="150000"/>
              </a:lnSpc>
            </a:pPr>
            <a:r>
              <a:rPr lang="ru-RU" sz="2800" b="1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 намокнет под  </a:t>
            </a:r>
          </a:p>
          <a:p>
            <a:pPr>
              <a:lnSpc>
                <a:spcPct val="150000"/>
              </a:lnSpc>
            </a:pPr>
            <a:r>
              <a:rPr lang="ru-RU" sz="2800" b="1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b="1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дождем -</a:t>
            </a:r>
          </a:p>
          <a:p>
            <a:pPr>
              <a:lnSpc>
                <a:spcPct val="150000"/>
              </a:lnSpc>
            </a:pPr>
            <a:r>
              <a:rPr lang="ru-RU" sz="2800" b="1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 неё с собою дом. </a:t>
            </a:r>
            <a:endParaRPr lang="ru-RU" sz="2800" b="1" i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2808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44880" y="904240"/>
            <a:ext cx="597408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rgbClr val="66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</a:t>
            </a:r>
            <a:r>
              <a:rPr lang="ru-RU" sz="4000" b="1" i="1" dirty="0" smtClean="0">
                <a:solidFill>
                  <a:srgbClr val="66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Пчела</a:t>
            </a:r>
          </a:p>
          <a:p>
            <a:endParaRPr lang="ru-RU" sz="4000" b="1" i="1" dirty="0" smtClean="0">
              <a:solidFill>
                <a:srgbClr val="6600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ru-RU" sz="3200" b="1" i="1" dirty="0" smtClean="0">
                <a:solidFill>
                  <a:srgbClr val="66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Всё жужжит, </a:t>
            </a:r>
          </a:p>
          <a:p>
            <a:pPr>
              <a:lnSpc>
                <a:spcPct val="150000"/>
              </a:lnSpc>
            </a:pPr>
            <a:r>
              <a:rPr lang="ru-RU" sz="3200" b="1" i="1" dirty="0" smtClean="0">
                <a:solidFill>
                  <a:srgbClr val="66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жужжит, жужжит,</a:t>
            </a:r>
          </a:p>
          <a:p>
            <a:pPr>
              <a:lnSpc>
                <a:spcPct val="150000"/>
              </a:lnSpc>
            </a:pPr>
            <a:r>
              <a:rPr lang="ru-RU" sz="3200" b="1" i="1" dirty="0" smtClean="0">
                <a:solidFill>
                  <a:srgbClr val="66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Над цветком она кружит,</a:t>
            </a:r>
          </a:p>
          <a:p>
            <a:pPr>
              <a:lnSpc>
                <a:spcPct val="150000"/>
              </a:lnSpc>
            </a:pPr>
            <a:r>
              <a:rPr lang="ru-RU" sz="3200" b="1" i="1" dirty="0" smtClean="0">
                <a:solidFill>
                  <a:srgbClr val="66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Целый день, словно юла, </a:t>
            </a:r>
          </a:p>
          <a:p>
            <a:pPr>
              <a:lnSpc>
                <a:spcPct val="150000"/>
              </a:lnSpc>
            </a:pPr>
            <a:r>
              <a:rPr lang="ru-RU" sz="3200" b="1" i="1" dirty="0" smtClean="0">
                <a:solidFill>
                  <a:srgbClr val="66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 зовут её пчела.</a:t>
            </a:r>
            <a:endParaRPr lang="ru-RU" sz="3200" b="1" i="1" dirty="0">
              <a:solidFill>
                <a:srgbClr val="6600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2612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5920" y="142240"/>
            <a:ext cx="4958080" cy="6524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solidFill>
                  <a:srgbClr val="66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Стрекоза</a:t>
            </a:r>
          </a:p>
          <a:p>
            <a:endParaRPr lang="ru-RU" sz="4000" b="1" i="1" dirty="0" smtClean="0">
              <a:solidFill>
                <a:srgbClr val="6600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ru-RU" sz="3200" b="1" i="1" dirty="0" smtClean="0">
                <a:solidFill>
                  <a:srgbClr val="66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Самолётик лёгкий </a:t>
            </a:r>
          </a:p>
          <a:p>
            <a:pPr>
              <a:lnSpc>
                <a:spcPct val="150000"/>
              </a:lnSpc>
            </a:pPr>
            <a:r>
              <a:rPr lang="ru-RU" sz="3200" b="1" i="1" dirty="0">
                <a:solidFill>
                  <a:srgbClr val="66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200" b="1" i="1" dirty="0" smtClean="0">
                <a:solidFill>
                  <a:srgbClr val="66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быстрый,</a:t>
            </a:r>
          </a:p>
          <a:p>
            <a:pPr>
              <a:lnSpc>
                <a:spcPct val="150000"/>
              </a:lnSpc>
            </a:pPr>
            <a:r>
              <a:rPr lang="ru-RU" sz="3200" b="1" i="1" dirty="0" smtClean="0">
                <a:solidFill>
                  <a:srgbClr val="66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Над цветком летит</a:t>
            </a:r>
          </a:p>
          <a:p>
            <a:pPr>
              <a:lnSpc>
                <a:spcPct val="150000"/>
              </a:lnSpc>
            </a:pPr>
            <a:r>
              <a:rPr lang="ru-RU" sz="3200" b="1" i="1" dirty="0">
                <a:solidFill>
                  <a:srgbClr val="66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200" b="1" i="1" dirty="0" smtClean="0">
                <a:solidFill>
                  <a:srgbClr val="66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душистым.</a:t>
            </a:r>
          </a:p>
          <a:p>
            <a:pPr>
              <a:lnSpc>
                <a:spcPct val="150000"/>
              </a:lnSpc>
            </a:pPr>
            <a:r>
              <a:rPr lang="ru-RU" sz="3200" b="1" i="1" dirty="0" smtClean="0">
                <a:solidFill>
                  <a:srgbClr val="66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Крылья, хвостик и </a:t>
            </a:r>
          </a:p>
          <a:p>
            <a:pPr>
              <a:lnSpc>
                <a:spcPct val="150000"/>
              </a:lnSpc>
            </a:pPr>
            <a:r>
              <a:rPr lang="ru-RU" sz="3200" b="1" i="1" dirty="0">
                <a:solidFill>
                  <a:srgbClr val="66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200" b="1" i="1" dirty="0" smtClean="0">
                <a:solidFill>
                  <a:srgbClr val="66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глаза.</a:t>
            </a:r>
          </a:p>
          <a:p>
            <a:pPr>
              <a:lnSpc>
                <a:spcPct val="150000"/>
              </a:lnSpc>
            </a:pPr>
            <a:r>
              <a:rPr lang="ru-RU" sz="3200" b="1" i="1" dirty="0" smtClean="0">
                <a:solidFill>
                  <a:srgbClr val="66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Это чудо стрекоза</a:t>
            </a:r>
            <a:r>
              <a:rPr lang="ru-RU" sz="3200" b="1" i="1" dirty="0">
                <a:solidFill>
                  <a:srgbClr val="66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555214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477760" y="579120"/>
            <a:ext cx="456184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Паук</a:t>
            </a:r>
          </a:p>
          <a:p>
            <a:endParaRPr lang="ru-RU" sz="4000" b="1" i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3600" b="1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Сеть он крепкую </a:t>
            </a:r>
          </a:p>
          <a:p>
            <a:r>
              <a:rPr lang="ru-RU" sz="3600" b="1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600" b="1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сплетёт.</a:t>
            </a:r>
          </a:p>
          <a:p>
            <a:r>
              <a:rPr lang="ru-RU" sz="3600" b="1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</a:t>
            </a:r>
            <a:r>
              <a:rPr lang="ru-RU" sz="3600" b="1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атаившись,    </a:t>
            </a:r>
          </a:p>
          <a:p>
            <a:r>
              <a:rPr lang="ru-RU" sz="3600" b="1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600" b="1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мошек ждёт.</a:t>
            </a:r>
            <a:endParaRPr lang="ru-RU" sz="3600" b="1" i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1103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</TotalTime>
  <Words>319</Words>
  <Application>Microsoft Office PowerPoint</Application>
  <PresentationFormat>Широкоэкранный</PresentationFormat>
  <Paragraphs>89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 Елена</dc:creator>
  <cp:lastModifiedBy>Елена Елена</cp:lastModifiedBy>
  <cp:revision>30</cp:revision>
  <dcterms:created xsi:type="dcterms:W3CDTF">2022-04-03T10:18:26Z</dcterms:created>
  <dcterms:modified xsi:type="dcterms:W3CDTF">2022-05-04T18:54:33Z</dcterms:modified>
</cp:coreProperties>
</file>