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60" r:id="rId2"/>
    <p:sldId id="273" r:id="rId3"/>
    <p:sldId id="261" r:id="rId4"/>
    <p:sldId id="262" r:id="rId5"/>
    <p:sldId id="257" r:id="rId6"/>
    <p:sldId id="258" r:id="rId7"/>
    <p:sldId id="259" r:id="rId8"/>
    <p:sldId id="263" r:id="rId9"/>
    <p:sldId id="275" r:id="rId10"/>
    <p:sldId id="272" r:id="rId11"/>
  </p:sldIdLst>
  <p:sldSz cx="12192000" cy="6858000"/>
  <p:notesSz cx="6889750" cy="9671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660" autoAdjust="0"/>
  </p:normalViewPr>
  <p:slideViewPr>
    <p:cSldViewPr snapToGrid="0">
      <p:cViewPr varScale="1">
        <p:scale>
          <a:sx n="38" d="100"/>
          <a:sy n="38" d="100"/>
        </p:scale>
        <p:origin x="64" y="80"/>
      </p:cViewPr>
      <p:guideLst/>
    </p:cSldViewPr>
  </p:slideViewPr>
  <p:outlineViewPr>
    <p:cViewPr>
      <p:scale>
        <a:sx n="33" d="100"/>
        <a:sy n="33" d="100"/>
      </p:scale>
      <p:origin x="0" y="-21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559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334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567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9420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778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9976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9647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8615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50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831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68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044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528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521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016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076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689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696C006-7261-4BBE-9C9B-28B899740BB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C3123D3-0EA3-4B37-8628-0106EE12B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09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5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33F059-5E15-492E-8549-802429B8C4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18458"/>
            <a:ext cx="9144000" cy="383422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</a:t>
            </a:r>
            <a:r>
              <a:rPr lang="ru-RU" sz="22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образоваельное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детский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№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ru-RU" sz="22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выборского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4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такое мыло</a:t>
            </a:r>
            <a:r>
              <a:rPr lang="ru-RU" sz="4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4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4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B88B25F-243E-450A-A7AC-2219808E58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3371" y="4589009"/>
            <a:ext cx="9144000" cy="16557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раннего возраста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«теремок»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Составили воспитатели: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дымченко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а.с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11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218">
        <p:checker/>
      </p:transition>
    </mc:Choice>
    <mc:Fallback xmlns="">
      <p:transition spd="slow" advTm="3218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D5EC72AA-EBFC-47F3-A062-A4F9208EF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660" y="313717"/>
            <a:ext cx="10364451" cy="75308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Заключительный этап.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239259F-8EC9-4DCF-BB29-099D6AF81C3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1546" y="1066800"/>
            <a:ext cx="10363826" cy="55226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Итогом мероприятия стало развлечение «Мыльные пузыри», в котором дети закрепили знания о мыле.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/>
              <a:t>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сформировались элементарные навыки поисковой деятельности, знания о свойствах мыла, мыльной пены.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реализации проекта удалось вызвать у детей положительные эмоции от совместного общения со взрослыми и сверстниками, радость от чтения художественных произведений и пальчиковых игр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461" y="4114285"/>
            <a:ext cx="3486312" cy="26130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0877" flipV="1">
            <a:off x="3689754" y="4258468"/>
            <a:ext cx="3155280" cy="236646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57402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8454">
        <p14:doors dir="vert"/>
      </p:transition>
    </mc:Choice>
    <mc:Fallback xmlns="">
      <p:transition spd="slow" advTm="845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2F0A80-E1A0-4BAF-8C7A-AC85707E3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088" y="197602"/>
            <a:ext cx="10364451" cy="71679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Актуальность: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5B67866-CDFB-4FBA-AAAB-7CD139F17E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3829" y="976913"/>
            <a:ext cx="11466286" cy="3424107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ценность  каждого человека, в особенности ребенка-является здоровье!</a:t>
            </a:r>
          </a:p>
          <a:p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сегодняшний день вопросы здоровья , формирование у детей привычки к здоровому образу жизни являются наиболее актуальными.</a:t>
            </a:r>
          </a:p>
          <a:p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повседневной работы с детьми необходимо стремиться к тому, чтобы выполнение правил личной гигиены стало для них естественным, а гигиенические навыки с возрастом постоянно совершенствовались.</a:t>
            </a:r>
          </a:p>
          <a:p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культурно-гигиенических навыков и навыков самообслуживание, воспитание привычки –фундамент здорового образа жизни.</a:t>
            </a:r>
          </a:p>
          <a:p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очень любят играть. В процессе игры они приобретают новые знания и навыки, познают окружающий мир, делают первые открытия, учатся общаться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27385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3592">
        <p15:prstTrans prst="origami"/>
      </p:transition>
    </mc:Choice>
    <mc:Fallback xmlns="">
      <p:transition spd="slow" advTm="35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Текст 15">
            <a:extLst>
              <a:ext uri="{FF2B5EF4-FFF2-40B4-BE49-F238E27FC236}">
                <a16:creationId xmlns:a16="http://schemas.microsoft.com/office/drawing/2014/main" xmlns="" id="{464CBB3D-4E93-416A-8933-A87247AC5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1200" y="561368"/>
            <a:ext cx="10810421" cy="548474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Цель:</a:t>
            </a:r>
            <a:r>
              <a:rPr lang="ru-RU" sz="3200" b="1" dirty="0">
                <a:solidFill>
                  <a:schemeClr val="tx1"/>
                </a:solidFill>
              </a:rPr>
              <a:t> </a:t>
            </a:r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 детей с мылом и его свойствами.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Познакомить детей 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разновидностями мыла (туалетное, хозяйственное , жидкое мыло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2. Дать представление  о том, для чего люди используют мыло повседневной жизни.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3. Продолжать воспитывать культурно-гигиенические навыки.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Продолжать развивать познавательный интерес у детей,     	формировать первичные представления об объектах окружающего мира, о свойствах и отношении объектов.</a:t>
            </a:r>
          </a:p>
          <a:p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2088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8955">
        <p14:honeycomb/>
      </p:transition>
    </mc:Choice>
    <mc:Fallback xmlns="">
      <p:transition spd="slow" advTm="89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2D3BDCE-7D39-4BB0-9D6E-7DBF4FB3D8C7}"/>
              </a:ext>
            </a:extLst>
          </p:cNvPr>
          <p:cNvSpPr/>
          <p:nvPr/>
        </p:nvSpPr>
        <p:spPr>
          <a:xfrm>
            <a:off x="195110" y="0"/>
            <a:ext cx="1094845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–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дня (с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16-18 февраля 2022г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дети,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виды мыла, сюжетные картинки, тазы с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водой, кукла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мыльницы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мыло разной формы  (картинки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),мыльные пузыри.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 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Фотоотчет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проекта.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Чтение художественной литературы: К. И. Чуковский «</a:t>
            </a:r>
            <a:r>
              <a:rPr lang="ru-RU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Я. Аким «Мыло душистое», фольклор ( «Водичка, Водичка», «Моем руки чисто»)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*Папка-передвижка :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«Освоение культурно-гигиенических навыков посредством игры у детей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2-3 лет»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работа: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 К.И. Чуковского «</a:t>
            </a:r>
            <a:r>
              <a:rPr lang="ru-RU" sz="2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иллюстраций, игровые ситуации, </a:t>
            </a:r>
            <a:endParaRPr lang="ru-RU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режимных моментов. Этапы реализации проекта.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17648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9857">
        <p15:prstTrans prst="origami"/>
      </p:transition>
    </mc:Choice>
    <mc:Fallback xmlns="">
      <p:transition spd="slow" advTm="985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000"/>
                            </p:stCondLst>
                            <p:childTnLst>
                              <p:par>
                                <p:cTn id="5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0"/>
                            </p:stCondLst>
                            <p:childTnLst>
                              <p:par>
                                <p:cTn id="5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2000"/>
                            </p:stCondLst>
                            <p:childTnLst>
                              <p:par>
                                <p:cTn id="6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000"/>
                            </p:stCondLst>
                            <p:childTnLst>
                              <p:par>
                                <p:cTn id="6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56B7449-E8A2-4F4B-AF1A-10A5497E0C0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548640"/>
            <a:ext cx="10515600" cy="56283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1. </a:t>
            </a: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этап.</a:t>
            </a:r>
          </a:p>
          <a:p>
            <a:pPr marL="457200" lvl="1" indent="0">
              <a:buNone/>
            </a:pP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•Выбор темы, определение целей, задач проекта.</a:t>
            </a:r>
          </a:p>
          <a:p>
            <a:pPr marL="457200" lvl="1" indent="0">
              <a:buNone/>
            </a:pP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•Подготовка предметно-развивающей среды.</a:t>
            </a:r>
          </a:p>
          <a:p>
            <a:pPr marL="457200" lvl="1" indent="0">
              <a:buNone/>
            </a:pP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•Подборка литературы, игр, сюжетных картинок.</a:t>
            </a:r>
          </a:p>
          <a:p>
            <a:pPr marL="457200" lvl="1" indent="0">
              <a:buNone/>
            </a:pP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•Ознакомление родителей о предстоящих мероприятиях.</a:t>
            </a: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282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6052">
        <p:checker/>
      </p:transition>
    </mc:Choice>
    <mc:Fallback xmlns="">
      <p:transition spd="slow" advTm="6052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C70E97-46C2-4A37-9FE7-0BF77CEA2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09600"/>
            <a:ext cx="5111069" cy="5486399"/>
          </a:xfrm>
        </p:spPr>
        <p:txBody>
          <a:bodyPr>
            <a:normAutofit/>
          </a:bodyPr>
          <a:lstStyle/>
          <a:p>
            <a:r>
              <a:rPr lang="ru-RU" b="1" dirty="0" smtClean="0"/>
              <a:t>2</a:t>
            </a:r>
            <a:r>
              <a:rPr lang="ru-RU" b="1" dirty="0"/>
              <a:t>.  Основной этап реализации проекта</a:t>
            </a:r>
            <a:r>
              <a:rPr lang="ru-RU" b="1" dirty="0" smtClean="0"/>
              <a:t>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162629"/>
            <a:ext cx="5080000" cy="3810000"/>
          </a:xfrm>
          <a:prstGeom prst="rect">
            <a:avLst/>
          </a:prstGeom>
        </p:spPr>
      </p:pic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6" r="26436"/>
          <a:stretch>
            <a:fillRect/>
          </a:stretch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4124080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8558">
        <p15:prstTrans prst="origami"/>
      </p:transition>
    </mc:Choice>
    <mc:Fallback xmlns="">
      <p:transition spd="slow" advTm="85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AC006F-2A1E-4C48-A9A5-FB3E7D1E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6607" y="175968"/>
            <a:ext cx="10398785" cy="98473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день.</a:t>
            </a:r>
            <a:b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5FAA555-2A2D-4E5E-BECF-8EA770708D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2840" y="972457"/>
            <a:ext cx="5157787" cy="1630066"/>
          </a:xfrm>
        </p:spPr>
        <p:txBody>
          <a:bodyPr>
            <a:normAutofit/>
          </a:bodyPr>
          <a:lstStyle/>
          <a:p>
            <a:pPr algn="ctr"/>
            <a:r>
              <a:rPr lang="ru-RU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виды мыла.</a:t>
            </a:r>
          </a:p>
          <a:p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познакомить детей с разными видами мыла.</a:t>
            </a:r>
          </a:p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854A4D7F-17A8-4C47-8CA6-381536F7DA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65971" y="972457"/>
            <a:ext cx="5183188" cy="573314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игра «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Умывалочка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</a:t>
            </a:r>
            <a:r>
              <a:rPr lang="ru-RU" b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моторики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Игра:</a:t>
            </a:r>
          </a:p>
          <a:p>
            <a:r>
              <a:rPr lang="ru-RU" sz="2800" b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помыли наши ручки (трут ладонью об ладонь).</a:t>
            </a:r>
          </a:p>
          <a:p>
            <a:r>
              <a:rPr lang="ru-RU" sz="2800" b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три. Раз, два, три (по три хлопка).</a:t>
            </a:r>
          </a:p>
          <a:p>
            <a:r>
              <a:rPr lang="ru-RU" sz="2800" b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над ручками, как тучки (руки вверх).</a:t>
            </a:r>
          </a:p>
          <a:p>
            <a:r>
              <a:rPr lang="ru-RU" sz="2800" b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Пузыри… пузыри… (прыжки, руки на поясе).</a:t>
            </a:r>
          </a:p>
          <a:p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2083E04A-3AFB-49A0-B7A5-5B7EEC6ABC71}"/>
              </a:ext>
            </a:extLst>
          </p:cNvPr>
          <p:cNvSpPr/>
          <p:nvPr/>
        </p:nvSpPr>
        <p:spPr>
          <a:xfrm>
            <a:off x="446833" y="5439033"/>
            <a:ext cx="53537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мыло бывает разным: жидким, твердым, разной формы.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047" y="2602523"/>
            <a:ext cx="3653366" cy="2740025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737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5839">
        <p14:honeycomb/>
      </p:transition>
    </mc:Choice>
    <mc:Fallback xmlns="">
      <p:transition spd="slow" advTm="58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1A3E64B2-4E1B-46E7-8A12-E508F436A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213" y="-17813"/>
            <a:ext cx="10364451" cy="106032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день.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xmlns="" id="{E07906FF-A58E-44A3-8A48-0E09A652ADA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3169" y="1388468"/>
            <a:ext cx="5106026" cy="520101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sz="2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познавательного характера</a:t>
            </a:r>
            <a:endParaRPr lang="ru-RU" sz="2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«Да здравствует мыло душистое»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Цель:</a:t>
            </a:r>
            <a:r>
              <a:rPr lang="ru-RU" dirty="0"/>
              <a:t>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знакомить детей со свойствами мыла и его разновидностями.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Материал</a:t>
            </a:r>
            <a:r>
              <a:rPr lang="ru-RU" b="1" dirty="0"/>
              <a:t>: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кусочки туалетного мыла разного цвета по количеству детей, коробочка для мыла, флакон жидкого мыла, салфетки.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Вывод</a:t>
            </a:r>
            <a:r>
              <a:rPr lang="ru-RU" b="1" dirty="0">
                <a:solidFill>
                  <a:srgbClr val="002060"/>
                </a:solidFill>
              </a:rPr>
              <a:t>:</a:t>
            </a:r>
            <a:r>
              <a:rPr lang="ru-RU" dirty="0"/>
              <a:t>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мыло имеет разный запах, мыло разное (твердое, жидкое, большое,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маленькое, пенится, отмывает грязь).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45100" y="1618347"/>
            <a:ext cx="4606661" cy="3454995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7616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661"/>
    </mc:Choice>
    <mc:Fallback xmlns="">
      <p:transition spd="slow" advTm="136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362858"/>
            <a:ext cx="10364451" cy="193039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день</a:t>
            </a:r>
            <a:b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: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«Умоем куклу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милу»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 знакомить со свойствами мыла (отмывает грязь).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29" y="2191657"/>
            <a:ext cx="4455885" cy="33419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886" y="2293257"/>
            <a:ext cx="4763912" cy="357293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62627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5850">
        <p15:prstTrans prst="origami"/>
      </p:transition>
    </mc:Choice>
    <mc:Fallback xmlns="">
      <p:transition spd="slow" advTm="585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3|1.8|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7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3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9|2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1.6|2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618</TotalTime>
  <Words>590</Words>
  <Application>Microsoft Office PowerPoint</Application>
  <PresentationFormat>Широкоэкранный</PresentationFormat>
  <Paragraphs>58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Tw Cen MT</vt:lpstr>
      <vt:lpstr>Капля</vt:lpstr>
      <vt:lpstr>Государственное бюджетное дошкольное образоваельное учреждение детский сад №11 выборского района  Проект «Что такое мыло?»  </vt:lpstr>
      <vt:lpstr>Актуальность:</vt:lpstr>
      <vt:lpstr>Презентация PowerPoint</vt:lpstr>
      <vt:lpstr>Презентация PowerPoint</vt:lpstr>
      <vt:lpstr>Презентация PowerPoint</vt:lpstr>
      <vt:lpstr>2.  Основной этап реализации проекта.          </vt:lpstr>
      <vt:lpstr>1 день. </vt:lpstr>
      <vt:lpstr>2 день.</vt:lpstr>
      <vt:lpstr>3 день Дидактическая игра :«Умоем куклу милу» цель: Продолжать  знакомить со свойствами мыла (отмывает грязь).</vt:lpstr>
      <vt:lpstr>3.  Заключительный этап.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 группе раннего возраста.</dc:title>
  <dc:creator>Галина Суюшева</dc:creator>
  <cp:lastModifiedBy>missy</cp:lastModifiedBy>
  <cp:revision>50</cp:revision>
  <cp:lastPrinted>2018-12-13T18:35:00Z</cp:lastPrinted>
  <dcterms:created xsi:type="dcterms:W3CDTF">2018-04-22T13:19:41Z</dcterms:created>
  <dcterms:modified xsi:type="dcterms:W3CDTF">2022-04-03T10:37:41Z</dcterms:modified>
</cp:coreProperties>
</file>