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8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7" r:id="rId17"/>
    <p:sldId id="279" r:id="rId18"/>
    <p:sldId id="271" r:id="rId19"/>
    <p:sldId id="281" r:id="rId20"/>
    <p:sldId id="272" r:id="rId21"/>
    <p:sldId id="273" r:id="rId22"/>
    <p:sldId id="274" r:id="rId23"/>
    <p:sldId id="275" r:id="rId24"/>
    <p:sldId id="276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6022" autoAdjust="0"/>
  </p:normalViewPr>
  <p:slideViewPr>
    <p:cSldViewPr>
      <p:cViewPr varScale="1">
        <p:scale>
          <a:sx n="62" d="100"/>
          <a:sy n="62" d="100"/>
        </p:scale>
        <p:origin x="-15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1214423"/>
            <a:ext cx="7772400" cy="185738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Тема: Словосочетание и предложение.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000364" y="3886200"/>
            <a:ext cx="5786478" cy="17526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И.М.Архирейская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преподаватель русского языка и литературы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Способы выражения подлежащего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542944"/>
          <a:ext cx="8229600" cy="553246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4071966"/>
                <a:gridCol w="4157634"/>
              </a:tblGrid>
              <a:tr h="38622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Способ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выражения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Примеры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28330"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Имя существительное в именительном падеже (или другая часть речи, употреблённая в значении имени существительного)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Метель надвинулась сразу. Густо пошёл снег. Собравшиеся обсуждали повестку дня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ru-RU" sz="2000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прич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.).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Девять делится на три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ru-RU" sz="2000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числ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.).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Трое незаметно проскользнули во двор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ru-RU" sz="2000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числ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.).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52326">
                <a:tc>
                  <a:txBody>
                    <a:bodyPr/>
                    <a:lstStyle/>
                    <a:p>
                      <a:r>
                        <a:rPr lang="ru-RU" sz="2000" b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Местоимение в именительном падеже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 ехал вечером один на беговых дрожках. Каждый отправился в комнату, ему назначенную. 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4884">
                <a:tc>
                  <a:txBody>
                    <a:bodyPr/>
                    <a:lstStyle/>
                    <a:p>
                      <a:r>
                        <a:rPr lang="ru-RU" sz="2000" b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Неопределённая форма глагола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Охранять природу – значит охранять Родину. 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6222">
                <a:tc>
                  <a:txBody>
                    <a:bodyPr/>
                    <a:lstStyle/>
                    <a:p>
                      <a:r>
                        <a:rPr lang="ru-RU" sz="2000" b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Фразеологизмы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поле вышли от мала до велика. 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4884">
                <a:tc>
                  <a:txBody>
                    <a:bodyPr/>
                    <a:lstStyle/>
                    <a:p>
                      <a:r>
                        <a:rPr lang="ru-RU" sz="2000" b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 Собственное наименование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Широкой полосой, от края до края, протянулся Млечный Путь. 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8189">
                <a:tc>
                  <a:txBody>
                    <a:bodyPr/>
                    <a:lstStyle/>
                    <a:p>
                      <a:r>
                        <a:rPr lang="ru-RU" sz="2000" b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 Синтаксически цельное словосочетание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Мы с бабушкой уходили тихонько к себе на чердак.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Сказуемое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401080" cy="58579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Сказуемое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главный член предложения, который связан с подлежащим и отвечает на вопросы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что делает предмет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что с ним происходит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каков 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что он такое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кто он такой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и др., например: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Вот и солнце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(что делает?)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встаёт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из-за пашен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(что делает?)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блестит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; Ночь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(какова?)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была свежа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Сказуемое выражается глаголом в форме одного из наклонений.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Виды сказуемого.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Простое глагольное сказуемое.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329642" cy="512605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Сказуемое может быть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простым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составным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Сказуемое, выраженное одним глаголом в форме какого-либо наклонения, называется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простым глагольным сказуемым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простом глагольном сказуемом лексическое и грамматическое значения выражаются одним словом: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 окном вагона плыла кочковатая равнина, бежали кустарники… 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7143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Виды сказуемого.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Составное сказуемое.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64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Составным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называется такое сказуемое, в котором лексическое и грамматическое значения выражаются в разных словах, например: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Владимир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начинал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сильно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беспокоиться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; Роса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была холодная.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Составное сказуемое бывает 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глагольным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именным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Составное глагольное сказуемое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Составным глагольным называется сказуемое,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которое состоит из вспомогательного глагола, выражающего грамматическое значение сказуемого, и неопределённой формы глагола, выражающей его основное лексическое значение, например: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тёмном небе начинали мигать звёзды.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Составное глагольное сказуемое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472518" cy="526893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Менее употребительны глаголы-связки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делаться, стать, становиться, являться, считаться, представляться, казаться, называться,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например: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 нас зима. Всё делается светлее, веселее от первого снега; Ночь казалась мне удивительной и прекрасной; Проза, когда она достигает совершенства, является, по существу, подлинной поэзией; Ока ночью казалась очень широкой, гораздо шире, чем днём.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Составное именное сказуемое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Составным именным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называется сказуемое, которое состоит из глагола –связки, выражающего  грамматическое значение сказуемого, и именной части, выражающей его основное лексическое значение, например: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был встречный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Мужик ретивый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был работник.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Наиболее употребительным является глагол-связка быть, выражающий только грамматические значения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059796"/>
          <a:ext cx="7437501" cy="501459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057400"/>
                <a:gridCol w="1265301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Глагол-связка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Наклонение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Примеры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58035"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быть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нулевая связка (иногда связка употребляется и в настоящем времени)</a:t>
                      </a:r>
                    </a:p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настоящее </a:t>
                      </a:r>
                    </a:p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изъявительное </a:t>
                      </a:r>
                    </a:p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Россия </a:t>
                      </a:r>
                      <a:r>
                        <a:rPr lang="ru-RU" sz="16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есть</a:t>
                      </a:r>
                      <a:r>
                        <a:rPr lang="ru-RU" sz="16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демократическое федеративное правовое государство с республиканской формой правления. 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был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прошедшее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Весна </a:t>
                      </a:r>
                      <a:r>
                        <a:rPr lang="ru-RU" sz="16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была</a:t>
                      </a:r>
                      <a:r>
                        <a:rPr lang="ru-RU" sz="16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весною даже и в городе. 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будешь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будущее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После окончания училища брат </a:t>
                      </a:r>
                      <a:r>
                        <a:rPr lang="ru-RU" sz="16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будет</a:t>
                      </a:r>
                      <a:r>
                        <a:rPr lang="ru-RU" sz="16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слесарем. 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будь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повелительное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Будь</a:t>
                      </a:r>
                      <a:r>
                        <a:rPr lang="ru-RU" sz="16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наш, привыкни к нашей доле. 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был бы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условное </a:t>
                      </a:r>
                    </a:p>
                    <a:p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Вот если </a:t>
                      </a:r>
                      <a:r>
                        <a:rPr lang="ru-RU" sz="16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бы </a:t>
                      </a:r>
                      <a:r>
                        <a:rPr lang="ru-RU" sz="16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он </a:t>
                      </a:r>
                      <a:r>
                        <a:rPr lang="ru-RU" sz="16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был</a:t>
                      </a:r>
                      <a:r>
                        <a:rPr lang="ru-RU" sz="16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работником, то знал бы цену каждой копейке. 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Составное именное сказуемое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857233"/>
          <a:ext cx="6096000" cy="576125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00396"/>
                <a:gridCol w="3095604"/>
              </a:tblGrid>
              <a:tr h="500065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Способ выражения именной части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Примеры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99634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Имя прилагательное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Ночь была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лунная</a:t>
                      </a: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холодная.</a:t>
                      </a: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Медведь был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велик, стар</a:t>
                      </a: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космат.</a:t>
                      </a: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6422"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Имя существительное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Точность и краткость – вот первые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достоинства</a:t>
                      </a: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прозы. 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99634"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Краткое страдательное причастие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Брови её были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сдвинуты,</a:t>
                      </a: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губы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сжаты, </a:t>
                      </a: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глаза глядели прямо и строго. 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83049"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Имя числительное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 был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третьим</a:t>
                      </a: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 списку. 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6422"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 Местоимение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Вишнёвый сад теперь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мой.</a:t>
                      </a: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Книга была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моя.</a:t>
                      </a: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83049"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 Наречие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Ей туфли будут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впору.</a:t>
                      </a: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6422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 Синтаксически цельное словосочетание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Вечером море было </a:t>
                      </a:r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чёрного цвета.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Второстепенные члены предложения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9" y="1000108"/>
          <a:ext cx="8586789" cy="5085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2622"/>
                <a:gridCol w="2921904"/>
                <a:gridCol w="2862263"/>
              </a:tblGrid>
              <a:tr h="64292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Виды второстепенных членов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Вопросы,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которые отвечают второстепенные члены предложения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Примеры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3230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Дополнение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тянулись (до чего?) до небосклона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Поля тянулись до самого небосклона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(И.Тургенев).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3230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Определение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туча большая, темная(какая?) 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Большая, темная туча растет за рекой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(И.Соколов-Микитов).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3230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Обстоятельство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падают (как?) грузно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Первые капли дождя грузно падают на дорогу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(Соколов-Микитов).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План.</a:t>
            </a:r>
          </a:p>
          <a:p>
            <a:pPr marL="514350" indent="-514350">
              <a:buAutoNum type="arabicPeriod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Строение словосочетания.</a:t>
            </a:r>
          </a:p>
          <a:p>
            <a:pPr marL="514350" indent="-514350">
              <a:buAutoNum type="arabicPeriod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Простое предложение. </a:t>
            </a:r>
          </a:p>
          <a:p>
            <a:pPr marL="514350" indent="-514350">
              <a:buAutoNum type="arabicPeriod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Виды простых предложений.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Виды предложений по цели высказывания и эмоциональной окраске.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Виды предложений по цели высказывания бывают 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повествовательные, вопросительные и побудительные.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саду расцвели яблони и груши.  Который час?   Не шумите, пожалуйста. 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Предложения, которые  произносятся с восклицательной интонацией, называются 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восклицательными.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Какое прекрасное утро! 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Виды предложений по +\- главных членов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Двусоставные. (Грамматическая основа двусоставных предложений состоит из двух главных членов – подлежащего и сказуемого). Например: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Белая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берёза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под моим окном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принакрылась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снегом точно серебром.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Односоставные. (Грамматическая основа односоставных предложений состоит из одного главного члена – подлежащего или сказуемого). Например: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Быстро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смеркается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Виды предложений по +\- главных членов</a:t>
            </a: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14400" y="10001296"/>
          <a:ext cx="8229600" cy="111252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928669"/>
          <a:ext cx="8644002" cy="5423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8756"/>
                <a:gridCol w="1771311"/>
                <a:gridCol w="1956345"/>
                <a:gridCol w="1586277"/>
                <a:gridCol w="1771313"/>
              </a:tblGrid>
              <a:tr h="140014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Назывные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Определённо-личные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Неопределённо-личные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Обобщенно-личные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Безличные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0081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Главный член – подлежащее, выраженное 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сущ-ным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имен. падеже.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Глаголы 1 и 2-го лица в ед. и мн.ч. изъявительного и повелительного наклонений.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Глаголы 3-го лица 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множ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числа наст. или будущего времени; 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прошед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вр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мн.ч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Указывают на обобщенное лицо (2-е лицо).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Может быть форма 3-го лица 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множ.числа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Сказуемое выражается безличными глаголами.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9740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Зима! Крестьянин, торжествуя, на дровнях обновляет путь.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Спешу домой.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 рекой косили.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Оттуда несло запахом свежескошенной травы.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 посеешь, то и пожнешь.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одежке протягивают ножки.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Знобит с утра.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Быстро смеркается.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Виды предложений по +\- второстепенных членов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Нераспространённые. (В своём составе имеют только главные члены).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Катятся ядра, свищут пули…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Распространённые. (Кроме главных членов, в своём составе имеют второстепенные члены).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Раскрылось небо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голубое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меж облаков в апрельский день.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Виды предложений по +\- необходимых членов предложения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Полные. (В таких предложениях все члены предложения налицо).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 запада надвигалась грозовая туча.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Неполные. (В таких предложениях пропущен какой-либо член – главный или второстепенный, но он легко восстанавливается по смыслу).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Мой брат пошёл в библиотеку, а я – в бассейн.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Тест.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Укажите вид сказуемого в предложении: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окрестностях Москвы, в лесу, был разбит лагерь. (Медведев Д.)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Простое глагольное сказуемое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Составное глагольное сказуемое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Составное именное сказуемое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Укажите вид сказуемого в предложении: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Пришел приказ захватить плацдарм на противоположной стороне реки. (Кожевников В.)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Простое глагольное сказуемое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Составное глагольное сказуемое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Составное именное сказуемое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Укажите вид сказуемого в предложении: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Вечером с высоких берёз тетерева начали нырять в снег.(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Э.)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Простое глагольное сказуемое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Составное глагольное сказуемое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Составное именное сказуемое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Укажите вид сказуемого в предложении: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 балконом была большая утоптанная площадка. (Куприн А.)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Простое глагольное сказуемое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Составное глагольное сказуемое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Составное именное сказуемое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5. Укажите вид сказуемого в предложении: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Отправив связного с сообщением, Рябинкин велел бойцам выполнять этот его приказ. (Кожевников В.)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Простое глагольное сказуемое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Составное глагольное сказуемое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Составное именное сказуемое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Словосочетание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Словосочетание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— это сочетание двух или нескольких  слов, связанных по смыслу и грамматически, например,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родная страна, очень интересный, стоять у знамени.</a:t>
            </a:r>
          </a:p>
          <a:p>
            <a:pPr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Словосочетаниями не является: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грамматическая основа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однородные члены предложения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служебная часть речи + существительное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фразеологизм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6. Укажите вид сказуемого в предложении: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 вьючных животных мы не могли тронуться в путь. (Арсеньев В.)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Простое глагольное сказуемое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Составное глагольное сказуемое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Составное именное сказуемое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7. Укажите вид сказуемого в предложении: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Тропа здесь проложена по увалам с правой стороны долины. (Арсеньев В.)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Простое глагольное сказуемое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Составное глагольное сказуемое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Составное именное сказуемое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8. Укажите вид сказуемого в предложении: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Сюда приезжали директора предприятий договориться о подключении нового цеха, нового дома.(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Гранин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Д.)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Простое глагольное сказуемое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Составное глагольное сказуемое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Составное именное сказуемое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9. Укажите вид сказуемого в предложении: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люблю над покосной стоянкою слушать вечером гуд комаров. (Есенин С.)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Простое глагольное сказуемое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Составное глагольное сказуемое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Составное именное сказуемое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10. Укажите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вид сказуемого в предложении: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Профессор был заметно взволнован. (Вересаев В.)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Простое глагольное сказуемое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Составное глагольное сказуемое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Составное именное сказуемое</a:t>
            </a:r>
          </a:p>
          <a:p>
            <a:endParaRPr lang="ru-RU" smtClean="0"/>
          </a:p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Строение словосочетания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36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словосочетании одно слово главное, а другое зависимое.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Смысловая связь в словосочетаниях устанавливается по вопросу, который ставится от главного слова к зависимому: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читать (как?) вслух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Грамматическая связь в словосочетаниях выражается с помощью окончания, окончания и предлога или по смыслу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глубокое ущелье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идти в гору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смеется весело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Виды словосочетаний по характеру  главного слова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57158" y="928670"/>
          <a:ext cx="8229600" cy="4759960"/>
        </p:xfrm>
        <a:graphic>
          <a:graphicData uri="http://schemas.openxmlformats.org/drawingml/2006/table">
            <a:tbl>
              <a:tblPr bandRow="1">
                <a:effectLst/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Глагольные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Именные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Наречные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Главное слово выражено глаголом или его формами: причастием и деепричастием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Главное слово выражено именем существительным, именем прилагательным, именем числительным, местоимением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Главное слово – наречие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смотреть фильм</a:t>
                      </a:r>
                    </a:p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гуляющий в парке</a:t>
                      </a:r>
                    </a:p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работая усердно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книги брата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белый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от снега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первый слева</a:t>
                      </a:r>
                    </a:p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мы с тобой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весьма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важно</a:t>
                      </a:r>
                    </a:p>
                    <a:p>
                      <a:pPr algn="ctr"/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вдали от дороги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Способы связи слов в словосочетании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Согласование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— вид связи, при котором зависимое слово согласуется с главным в роде, числе, падеже.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Примеры: красивая шляпка, об интересном рассказе. </a:t>
            </a:r>
          </a:p>
          <a:p>
            <a:pPr>
              <a:buNone/>
            </a:pPr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Управление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— вид  связи, где зависимое слово находится при главном в форме косвенного падежа.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Примеры: ненависть к врагу, читать книгу. </a:t>
            </a:r>
          </a:p>
          <a:p>
            <a:pPr>
              <a:buNone/>
            </a:pPr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Примыкание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— вид связи, при котором зависимое неизменяемое слово связывается с главным по смыслу. Образуется наречиями, инфинитивами и деепричастиями.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Примеры: петь красиво, настойчиво учиться , разговаривал улыбаясь.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Предложением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называется слово или несколько слов, в которых заключается сообщение, вопрос или побуждение.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Началась весна. Рано вечереет.</a:t>
            </a:r>
          </a:p>
          <a:p>
            <a:pPr>
              <a:buNone/>
            </a:pP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00100" y="2143116"/>
          <a:ext cx="7143800" cy="442915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643338"/>
                <a:gridCol w="3500462"/>
              </a:tblGrid>
              <a:tr h="43537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Предложение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Словосочетание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78938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Служит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для сообщения, вопроса или побуждения.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Служит для более точного названия предметов, действий и их признаков.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35908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Имеет грамматическую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основу.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Состоит из главного и зависимого слова.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78938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Характеризуется смысловой и интонационной  законченностью.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Простое предложение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721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Простое предложение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такое предложение, в котором имеется одна грамматическая основа. Она может состоять из двух главных членов – подлежащего и сказуемого, например: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 чего начинается Родина?,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или из одного – подлежащего, например: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Зима. Кругом лежит снег;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сказуемого, например: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Вечереет. Небо на западе порозовело.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Члены простого предложения 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Главные члены предложения – 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подлежащее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сказуемое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Подлежащее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главный член предложения, который связан со сказуемым и отвечает на вопросы именительного падежа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или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?, например: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Установилась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(что?)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хорошая погода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(Кто?)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Колхозники заканчивают сев.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teratura">
  <a:themeElements>
    <a:clrScheme name="Другая 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literatura</Template>
  <TotalTime>257</TotalTime>
  <Words>1605</Words>
  <PresentationFormat>Экран (4:3)</PresentationFormat>
  <Paragraphs>253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literatura</vt:lpstr>
      <vt:lpstr>Тема: Словосочетание и предложение.</vt:lpstr>
      <vt:lpstr> </vt:lpstr>
      <vt:lpstr>Словосочетание</vt:lpstr>
      <vt:lpstr>Строение словосочетания</vt:lpstr>
      <vt:lpstr>Виды словосочетаний по характеру  главного слова </vt:lpstr>
      <vt:lpstr>Способы связи слов в словосочетании</vt:lpstr>
      <vt:lpstr>Предложение</vt:lpstr>
      <vt:lpstr>Простое предложение</vt:lpstr>
      <vt:lpstr>Члены простого предложения </vt:lpstr>
      <vt:lpstr>Способы выражения подлежащего</vt:lpstr>
      <vt:lpstr>Сказуемое</vt:lpstr>
      <vt:lpstr>Виды сказуемого. Простое глагольное сказуемое.</vt:lpstr>
      <vt:lpstr>Виды сказуемого.  Составное сказуемое.</vt:lpstr>
      <vt:lpstr>Составное глагольное сказуемое</vt:lpstr>
      <vt:lpstr>Составное глагольное сказуемое</vt:lpstr>
      <vt:lpstr>Составное именное сказуемое</vt:lpstr>
      <vt:lpstr>Наиболее употребительным является глагол-связка быть, выражающий только грамматические значения </vt:lpstr>
      <vt:lpstr>Составное именное сказуемое</vt:lpstr>
      <vt:lpstr>Второстепенные члены предложения</vt:lpstr>
      <vt:lpstr>Виды предложений по цели высказывания и эмоциональной окраске.</vt:lpstr>
      <vt:lpstr>Виды предложений по +\- главных членов</vt:lpstr>
      <vt:lpstr>Виды предложений по +\- главных членов</vt:lpstr>
      <vt:lpstr>Виды предложений по +\- второстепенных членов</vt:lpstr>
      <vt:lpstr>Виды предложений по +\- необходимых членов предложения</vt:lpstr>
      <vt:lpstr>Тест.</vt:lpstr>
      <vt:lpstr> 2. Укажите вид сказуемого в предложении: </vt:lpstr>
      <vt:lpstr>3. Укажите вид сказуемого в предложении:</vt:lpstr>
      <vt:lpstr>4. Укажите вид сказуемого в предложении:</vt:lpstr>
      <vt:lpstr>5. Укажите вид сказуемого в предложении:</vt:lpstr>
      <vt:lpstr>6. Укажите вид сказуемого в предложении:</vt:lpstr>
      <vt:lpstr>7. Укажите вид сказуемого в предложении:</vt:lpstr>
      <vt:lpstr>8. Укажите вид сказуемого в предложении:</vt:lpstr>
      <vt:lpstr>9. Укажите вид сказуемого в предложении:</vt:lpstr>
      <vt:lpstr>10. Укажите вид сказуемого в предложении: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Раздел : Синтаксис и пунктуация. Тема: Словосочетание и предложение.</dc:title>
  <dc:creator>Asus</dc:creator>
  <cp:lastModifiedBy>Asus</cp:lastModifiedBy>
  <cp:revision>31</cp:revision>
  <dcterms:created xsi:type="dcterms:W3CDTF">2016-01-24T14:17:37Z</dcterms:created>
  <dcterms:modified xsi:type="dcterms:W3CDTF">2022-05-04T16:49:15Z</dcterms:modified>
</cp:coreProperties>
</file>