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59" r:id="rId5"/>
    <p:sldId id="261" r:id="rId6"/>
    <p:sldId id="263" r:id="rId7"/>
    <p:sldId id="264" r:id="rId8"/>
    <p:sldId id="266" r:id="rId9"/>
    <p:sldId id="267" r:id="rId10"/>
    <p:sldId id="269" r:id="rId11"/>
    <p:sldId id="270" r:id="rId12"/>
    <p:sldId id="271" r:id="rId13"/>
    <p:sldId id="272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60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706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159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893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1289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340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47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31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18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389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52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05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665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68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51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71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ACF5F-F5D3-4E93-A87D-C91BC4FC053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113D648-F020-43AA-9534-A9BCBCC7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19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и вычитание без перехода через десяток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19165" y="4777381"/>
            <a:ext cx="4408226" cy="1691658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Гончарова Н.М.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МОАУ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Восточненская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год, февраль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0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2" name="Заголовок 1"/>
          <p:cNvSpPr>
            <a:spLocks noGrp="1"/>
          </p:cNvSpPr>
          <p:nvPr>
            <p:ph type="title"/>
          </p:nvPr>
        </p:nvSpPr>
        <p:spPr>
          <a:xfrm>
            <a:off x="518616" y="14289"/>
            <a:ext cx="3657600" cy="872815"/>
          </a:xfrm>
        </p:spPr>
        <p:txBody>
          <a:bodyPr>
            <a:normAutofit/>
          </a:bodyPr>
          <a:lstStyle/>
          <a:p>
            <a:r>
              <a:rPr lang="ru-RU" altLang="ru-RU" b="1" i="1" dirty="0" smtClean="0"/>
              <a:t>Проверка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4333610"/>
              </p:ext>
            </p:extLst>
          </p:nvPr>
        </p:nvGraphicFramePr>
        <p:xfrm>
          <a:off x="1981198" y="1600201"/>
          <a:ext cx="833120" cy="120967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2096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727576" y="4005263"/>
            <a:ext cx="1368425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smtClean="0">
                <a:solidFill>
                  <a:schemeClr val="tx1"/>
                </a:solidFill>
              </a:rPr>
              <a:t>65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69014" y="4024313"/>
            <a:ext cx="1368425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smtClean="0">
                <a:solidFill>
                  <a:schemeClr val="tx1"/>
                </a:solidFill>
              </a:rPr>
              <a:t>61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37439" y="4005263"/>
            <a:ext cx="1368425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smtClean="0">
                <a:solidFill>
                  <a:schemeClr val="tx1"/>
                </a:solidFill>
              </a:rPr>
              <a:t>78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86814" y="4019551"/>
            <a:ext cx="1368425" cy="1223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smtClean="0">
                <a:solidFill>
                  <a:schemeClr val="tx1"/>
                </a:solidFill>
              </a:rPr>
              <a:t>25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21" y="1195386"/>
            <a:ext cx="3635755" cy="296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165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20" y="1690688"/>
            <a:ext cx="6813159" cy="4486275"/>
          </a:xfrm>
        </p:spPr>
      </p:pic>
    </p:spTree>
    <p:extLst>
      <p:ext uri="{BB962C8B-B14F-4D97-AF65-F5344CB8AC3E}">
        <p14:creationId xmlns:p14="http://schemas.microsoft.com/office/powerpoint/2010/main" val="158430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0621" y="1825625"/>
            <a:ext cx="80521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– 5 – 3 = 20(ч.)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20 человек.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51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0" y="1825625"/>
            <a:ext cx="9525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 с. 23 № 5, 6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8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236" y="1513267"/>
            <a:ext cx="6837528" cy="4486275"/>
          </a:xfrm>
        </p:spPr>
      </p:pic>
    </p:spTree>
    <p:extLst>
      <p:ext uri="{BB962C8B-B14F-4D97-AF65-F5344CB8AC3E}">
        <p14:creationId xmlns:p14="http://schemas.microsoft.com/office/powerpoint/2010/main" val="42839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9552" y="1825625"/>
            <a:ext cx="8624248" cy="4351338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звонок весёлый,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начать урок готовы.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слушать, рассуждать,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 другу помогать.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758" y="-163773"/>
            <a:ext cx="3858249" cy="289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00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785" y="928048"/>
            <a:ext cx="6958429" cy="5248915"/>
          </a:xfrm>
        </p:spPr>
      </p:pic>
    </p:spTree>
    <p:extLst>
      <p:ext uri="{BB962C8B-B14F-4D97-AF65-F5344CB8AC3E}">
        <p14:creationId xmlns:p14="http://schemas.microsoft.com/office/powerpoint/2010/main" val="88390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2" name="Заголовок 1"/>
          <p:cNvSpPr>
            <a:spLocks noGrp="1"/>
          </p:cNvSpPr>
          <p:nvPr>
            <p:ph type="title"/>
          </p:nvPr>
        </p:nvSpPr>
        <p:spPr>
          <a:xfrm>
            <a:off x="518616" y="14289"/>
            <a:ext cx="3657600" cy="872815"/>
          </a:xfrm>
        </p:spPr>
        <p:txBody>
          <a:bodyPr>
            <a:normAutofit/>
          </a:bodyPr>
          <a:lstStyle/>
          <a:p>
            <a:r>
              <a:rPr lang="ru-RU" altLang="ru-RU" b="1" i="1" smtClean="0"/>
              <a:t>Устный счёт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858520"/>
              </p:ext>
            </p:extLst>
          </p:nvPr>
        </p:nvGraphicFramePr>
        <p:xfrm>
          <a:off x="1981200" y="1600201"/>
          <a:ext cx="8229600" cy="362902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743200"/>
                <a:gridCol w="1371600"/>
                <a:gridCol w="1371600"/>
                <a:gridCol w="1371600"/>
                <a:gridCol w="1371600"/>
              </a:tblGrid>
              <a:tr h="120967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МНОЖИТЕЛЬ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9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20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4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6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67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МНОЖИТЕЛЬ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2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4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5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10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0967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ПРОИЗВЕДЕНИЕ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727576" y="4005263"/>
            <a:ext cx="1368425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smtClean="0">
                <a:solidFill>
                  <a:schemeClr val="tx1"/>
                </a:solidFill>
              </a:rPr>
              <a:t>18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69014" y="4024313"/>
            <a:ext cx="1368425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</a:rPr>
              <a:t>8</a:t>
            </a:r>
            <a:r>
              <a:rPr lang="ru-RU" sz="5400" b="1" dirty="0" smtClean="0">
                <a:solidFill>
                  <a:schemeClr val="tx1"/>
                </a:solidFill>
              </a:rPr>
              <a:t>0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37439" y="4005263"/>
            <a:ext cx="1368425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smtClean="0">
                <a:solidFill>
                  <a:schemeClr val="tx1"/>
                </a:solidFill>
              </a:rPr>
              <a:t>20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86814" y="4019551"/>
            <a:ext cx="1368425" cy="1223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</a:rPr>
              <a:t>6</a:t>
            </a:r>
            <a:r>
              <a:rPr lang="ru-RU" sz="5400" b="1" dirty="0" smtClean="0">
                <a:solidFill>
                  <a:schemeClr val="tx1"/>
                </a:solidFill>
              </a:rPr>
              <a:t>0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74383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6" name="Заголовок 1"/>
          <p:cNvSpPr>
            <a:spLocks noGrp="1"/>
          </p:cNvSpPr>
          <p:nvPr>
            <p:ph type="title"/>
          </p:nvPr>
        </p:nvSpPr>
        <p:spPr>
          <a:xfrm>
            <a:off x="1919288" y="14289"/>
            <a:ext cx="8229600" cy="750887"/>
          </a:xfrm>
        </p:spPr>
        <p:txBody>
          <a:bodyPr/>
          <a:lstStyle/>
          <a:p>
            <a:r>
              <a:rPr lang="ru-RU" altLang="ru-RU" b="1" i="1" smtClean="0"/>
              <a:t>Устный счёт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262106"/>
              </p:ext>
            </p:extLst>
          </p:nvPr>
        </p:nvGraphicFramePr>
        <p:xfrm>
          <a:off x="1981200" y="1600201"/>
          <a:ext cx="8229600" cy="362902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743200"/>
                <a:gridCol w="1371600"/>
                <a:gridCol w="1371600"/>
                <a:gridCol w="1371600"/>
                <a:gridCol w="1371600"/>
              </a:tblGrid>
              <a:tr h="120967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ДЕЛИМОЕ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50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80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20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90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67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ДЕЛИТЕЛЬ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5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2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5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/>
                        <a:t>3</a:t>
                      </a:r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0967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j-lt"/>
                        </a:rPr>
                        <a:t>ЧАСТНОЕ</a:t>
                      </a:r>
                      <a:endParaRPr lang="ru-RU" sz="2400" b="1" dirty="0">
                        <a:latin typeface="+mj-lt"/>
                      </a:endParaRP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/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727576" y="4005263"/>
            <a:ext cx="1368425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 smtClean="0">
                <a:solidFill>
                  <a:schemeClr val="tx1"/>
                </a:solidFill>
              </a:rPr>
              <a:t>10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69014" y="4024313"/>
            <a:ext cx="1368425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</a:rPr>
              <a:t>4</a:t>
            </a:r>
            <a:r>
              <a:rPr lang="ru-RU" sz="5400" b="1" dirty="0" smtClean="0">
                <a:solidFill>
                  <a:schemeClr val="tx1"/>
                </a:solidFill>
              </a:rPr>
              <a:t>0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37439" y="4005263"/>
            <a:ext cx="1368425" cy="1223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786814" y="4019551"/>
            <a:ext cx="1368425" cy="12239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</a:rPr>
              <a:t>3</a:t>
            </a:r>
            <a:r>
              <a:rPr lang="ru-RU" sz="5400" b="1" dirty="0" smtClean="0">
                <a:solidFill>
                  <a:schemeClr val="tx1"/>
                </a:solidFill>
              </a:rPr>
              <a:t>0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6177" name="Picture 4" descr="http://2angrybirds.ru/image/aHR0cDovL3J1LmNvbnZkb2NzLm9yZy9wYXJzX2RvY3MvcmVmcy8yMS8yMDM3NC8yMDM3NF9odG1sX203ODZhYzA5LmpwZw=="/>
          <p:cNvPicPr>
            <a:picLocks noChangeAspect="1" noChangeArrowheads="1"/>
          </p:cNvPicPr>
          <p:nvPr/>
        </p:nvPicPr>
        <p:blipFill>
          <a:blip r:embed="rId2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6" r="23322" b="78766"/>
          <a:stretch>
            <a:fillRect/>
          </a:stretch>
        </p:blipFill>
        <p:spPr bwMode="auto">
          <a:xfrm>
            <a:off x="8040689" y="188914"/>
            <a:ext cx="2376487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36356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1919288" y="14289"/>
            <a:ext cx="8229600" cy="750887"/>
          </a:xfrm>
        </p:spPr>
        <p:txBody>
          <a:bodyPr/>
          <a:lstStyle/>
          <a:p>
            <a:r>
              <a:rPr lang="ru-RU" altLang="ru-RU" b="1" i="1" smtClean="0"/>
              <a:t>Устный счёт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10436" y="1009934"/>
            <a:ext cx="9253182" cy="3057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4400" b="1" dirty="0" smtClean="0">
                <a:solidFill>
                  <a:schemeClr val="tx1"/>
                </a:solidFill>
              </a:rPr>
              <a:t>На соревнованиях 16 спортсменов распределили в 2 команды поровну. Сколько спортсменов в каждой команде?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00288" y="4067033"/>
            <a:ext cx="7848600" cy="17332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: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2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= 8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 (с.)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 2" panose="05020102010507070707" pitchFamily="18" charset="2"/>
            </a:endParaRPr>
          </a:p>
          <a:p>
            <a:pPr>
              <a:defRPr/>
            </a:pP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Ответ: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16 спортсменов.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5315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1919288" y="14289"/>
            <a:ext cx="8229600" cy="750887"/>
          </a:xfrm>
        </p:spPr>
        <p:txBody>
          <a:bodyPr/>
          <a:lstStyle/>
          <a:p>
            <a:r>
              <a:rPr lang="ru-RU" altLang="ru-RU" b="1" i="1" smtClean="0"/>
              <a:t>Устный счёт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2890" y="765175"/>
            <a:ext cx="9567080" cy="36021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автобусе ехали 30 лыжников, а в другом - на 4 лыжника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больше. Сколько лыжников во втором автобусе?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09788" y="4067032"/>
            <a:ext cx="7848600" cy="19516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+ 4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3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(л.)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 2" panose="05020102010507070707" pitchFamily="18" charset="2"/>
            </a:endParaRPr>
          </a:p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Ответ: 34 лыжника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7652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Эстафета лыжников.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913" y="1690688"/>
            <a:ext cx="7408621" cy="4486275"/>
          </a:xfrm>
        </p:spPr>
      </p:pic>
    </p:spTree>
    <p:extLst>
      <p:ext uri="{BB962C8B-B14F-4D97-AF65-F5344CB8AC3E}">
        <p14:creationId xmlns:p14="http://schemas.microsoft.com/office/powerpoint/2010/main" val="160971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Биатлон.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006" y="1690688"/>
            <a:ext cx="7173208" cy="4805646"/>
          </a:xfrm>
        </p:spPr>
      </p:pic>
    </p:spTree>
    <p:extLst>
      <p:ext uri="{BB962C8B-B14F-4D97-AF65-F5344CB8AC3E}">
        <p14:creationId xmlns:p14="http://schemas.microsoft.com/office/powerpoint/2010/main" val="325059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317</TotalTime>
  <Words>153</Words>
  <Application>Microsoft Office PowerPoint</Application>
  <PresentationFormat>Широкоэкранный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Century Gothic</vt:lpstr>
      <vt:lpstr>Times New Roman</vt:lpstr>
      <vt:lpstr>Wingdings 2</vt:lpstr>
      <vt:lpstr>Wingdings 3</vt:lpstr>
      <vt:lpstr>Легкий дым</vt:lpstr>
      <vt:lpstr>Сложение и вычитание без перехода через десяток</vt:lpstr>
      <vt:lpstr>Презентация PowerPoint</vt:lpstr>
      <vt:lpstr>Презентация PowerPoint</vt:lpstr>
      <vt:lpstr>Устный счёт</vt:lpstr>
      <vt:lpstr>Устный счёт</vt:lpstr>
      <vt:lpstr>Устный счёт</vt:lpstr>
      <vt:lpstr>Устный счёт</vt:lpstr>
      <vt:lpstr>Эстафета лыжников. </vt:lpstr>
      <vt:lpstr>Биатлон. </vt:lpstr>
      <vt:lpstr>Проверка</vt:lpstr>
      <vt:lpstr>Хоккей</vt:lpstr>
      <vt:lpstr>Презентация PowerPoint</vt:lpstr>
      <vt:lpstr>Презентация PowerPoint</vt:lpstr>
      <vt:lpstr>СПАСИБО!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без перехода через десяток</dc:title>
  <dc:creator>Насима</dc:creator>
  <cp:lastModifiedBy>Насима</cp:lastModifiedBy>
  <cp:revision>32</cp:revision>
  <dcterms:created xsi:type="dcterms:W3CDTF">2022-02-13T05:24:40Z</dcterms:created>
  <dcterms:modified xsi:type="dcterms:W3CDTF">2022-05-04T01:44:59Z</dcterms:modified>
</cp:coreProperties>
</file>