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activeX/activeX4.xml" ContentType="application/vnd.ms-office.activeX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CD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7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activeX1.xml><?xml version="1.0" encoding="utf-8"?>
<ax:ocx xmlns:ax="http://schemas.microsoft.com/office/2006/activeX" xmlns:r="http://schemas.openxmlformats.org/officeDocument/2006/relationships" ax:classid="{10FD7FEE-875F-11D6-83D2-525400E80BD5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10FD7FEE-875F-11D6-83D2-525400E80BD5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10FD7FEE-875F-11D6-83D2-525400E80BD5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10FD7FEE-875F-11D6-83D2-525400E80BD5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5" Type="http://schemas.openxmlformats.org/officeDocument/2006/relationships/slide" Target="slide3.xml"/><Relationship Id="rId4" Type="http://schemas.openxmlformats.org/officeDocument/2006/relationships/hyperlink" Target="&#1089;&#1086;&#1102;&#1079;&#1099;.peb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Relationship Id="rId5" Type="http://schemas.openxmlformats.org/officeDocument/2006/relationships/slide" Target="slide3.xml"/><Relationship Id="rId4" Type="http://schemas.openxmlformats.org/officeDocument/2006/relationships/hyperlink" Target="&#1089;&#1086;&#1102;&#1079;&#1099;.peb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4.v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7207" y="1295400"/>
            <a:ext cx="8250079" cy="32162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СОЮЗЫ.</a:t>
            </a:r>
          </a:p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ПОВТОРЕНИЕ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astronews.com/bilddestages/bilder/2008/20080715_7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609600"/>
            <a:ext cx="2438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81000" y="3276600"/>
            <a:ext cx="3639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Космический корабль «СОЮЗ»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podkat.ru/uploads/posts/2012-07/thumbs/1342337095_943663b1fa36b9ce7ac73199e6563633_original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609600"/>
            <a:ext cx="3200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114800" y="3276600"/>
            <a:ext cx="4714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Союз советских социалистических республик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0400" y="3886200"/>
            <a:ext cx="2819400" cy="2677656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</a:t>
            </a:r>
          </a:p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</a:t>
            </a:r>
          </a:p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</a:t>
            </a:r>
            <a:endParaRPr lang="ru-RU" sz="4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800" y="0"/>
            <a:ext cx="1640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СОЮЗ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457200" y="304800"/>
            <a:ext cx="8382000" cy="68580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Союзы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81000" y="11430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Блок-схема: альтернативный процесс 21">
            <a:hlinkClick r:id="" action="ppaction://hlinkshowjump?jump=nextslide"/>
          </p:cNvPr>
          <p:cNvSpPr/>
          <p:nvPr/>
        </p:nvSpPr>
        <p:spPr>
          <a:xfrm>
            <a:off x="457200" y="1447800"/>
            <a:ext cx="8382000" cy="8382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Союз как служебная часть речи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Блок-схема: альтернативный процесс 22">
            <a:hlinkClick r:id="rId2" action="ppaction://hlinksldjump"/>
          </p:cNvPr>
          <p:cNvSpPr/>
          <p:nvPr/>
        </p:nvSpPr>
        <p:spPr>
          <a:xfrm>
            <a:off x="457200" y="2438400"/>
            <a:ext cx="8382000" cy="9144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Сочинительные и подчинительные союзы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Блок-схема: альтернативный процесс 12">
            <a:hlinkClick r:id="rId3" action="ppaction://hlinksldjump"/>
          </p:cNvPr>
          <p:cNvSpPr/>
          <p:nvPr/>
        </p:nvSpPr>
        <p:spPr>
          <a:xfrm>
            <a:off x="457200" y="3505200"/>
            <a:ext cx="8382000" cy="8382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Правописание союзов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457200" y="5562600"/>
            <a:ext cx="8382000" cy="91440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Знаки препинания в предложениях с союзами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>
            <a:hlinkClick r:id="rId4" action="ppaction://hlinksldjump"/>
          </p:cNvPr>
          <p:cNvSpPr/>
          <p:nvPr/>
        </p:nvSpPr>
        <p:spPr>
          <a:xfrm>
            <a:off x="457200" y="4495800"/>
            <a:ext cx="8382000" cy="9144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Союзы и союзные слова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лыбающееся лицо 8">
            <a:hlinkClick r:id="rId5" action="ppaction://hlinksldjump"/>
          </p:cNvPr>
          <p:cNvSpPr/>
          <p:nvPr/>
        </p:nvSpPr>
        <p:spPr>
          <a:xfrm>
            <a:off x="8610600" y="6553200"/>
            <a:ext cx="381000" cy="304800"/>
          </a:xfrm>
          <a:prstGeom prst="smileyFac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026" r:id="rId2" imgW="8523810" imgH="5714286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4" action="ppaction://hlinkfile"/>
          </p:cNvPr>
          <p:cNvSpPr/>
          <p:nvPr/>
        </p:nvSpPr>
        <p:spPr>
          <a:xfrm>
            <a:off x="8229600" y="6324600"/>
            <a:ext cx="228600" cy="228600"/>
          </a:xfrm>
          <a:prstGeom prst="star5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верх 3">
            <a:hlinkClick r:id="rId5" action="ppaction://hlinksldjump"/>
          </p:cNvPr>
          <p:cNvSpPr/>
          <p:nvPr/>
        </p:nvSpPr>
        <p:spPr>
          <a:xfrm>
            <a:off x="8610600" y="6324600"/>
            <a:ext cx="304800" cy="228600"/>
          </a:xfrm>
          <a:prstGeom prst="up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ontrols>
      <p:control spid="2050" r:id="rId2" imgW="6358540" imgH="6477904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4" action="ppaction://hlinkfile"/>
          </p:cNvPr>
          <p:cNvSpPr/>
          <p:nvPr/>
        </p:nvSpPr>
        <p:spPr>
          <a:xfrm>
            <a:off x="8305800" y="6172200"/>
            <a:ext cx="228600" cy="2286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верх 2">
            <a:hlinkClick r:id="rId5" action="ppaction://hlinksldjump"/>
          </p:cNvPr>
          <p:cNvSpPr/>
          <p:nvPr/>
        </p:nvSpPr>
        <p:spPr>
          <a:xfrm>
            <a:off x="8763000" y="6172200"/>
            <a:ext cx="304800" cy="228600"/>
          </a:xfrm>
          <a:prstGeom prst="up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ontrols>
      <p:control spid="18434" r:id="rId2" imgW="9142857" imgH="3247619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верх 1">
            <a:hlinkClick r:id="rId4" action="ppaction://hlinksldjump"/>
          </p:cNvPr>
          <p:cNvSpPr/>
          <p:nvPr/>
        </p:nvSpPr>
        <p:spPr>
          <a:xfrm>
            <a:off x="8763000" y="6553200"/>
            <a:ext cx="304800" cy="228600"/>
          </a:xfrm>
          <a:prstGeom prst="up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ontrols>
      <p:control spid="20484" r:id="rId2" imgW="8535591" imgH="64000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69099" y="1524000"/>
            <a:ext cx="1814051" cy="1677144"/>
          </a:xfrm>
          <a:prstGeom prst="rect">
            <a:avLst/>
          </a:prstGeom>
        </p:spPr>
      </p:pic>
      <p:pic>
        <p:nvPicPr>
          <p:cNvPr id="3" name="Рисунок 2" descr="Рисунок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1600200"/>
            <a:ext cx="1828800" cy="169077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2400" y="36576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полезный</a:t>
            </a:r>
          </a:p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интересный </a:t>
            </a:r>
          </a:p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урок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86400" y="3810000"/>
            <a:ext cx="2133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скучный </a:t>
            </a:r>
            <a:endParaRPr lang="ru-RU" sz="24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урок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85800"/>
            <a:ext cx="83058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Домашнее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</a:p>
          <a:p>
            <a:pPr algn="ctr"/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Написать сочинение-миниатюру</a:t>
            </a:r>
          </a:p>
          <a:p>
            <a:pPr marL="514350" indent="-514350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 теме: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«Ох уж этот союз!»</a:t>
            </a:r>
          </a:p>
          <a:p>
            <a:pPr marL="514350" indent="-51435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</a:p>
          <a:p>
            <a:pPr marL="514350" indent="-514350" algn="just"/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Подобрать и записать 10 подчинительных союзов, сложных в написании.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/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73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Вован</dc:creator>
  <cp:lastModifiedBy>Вован</cp:lastModifiedBy>
  <cp:revision>45</cp:revision>
  <dcterms:created xsi:type="dcterms:W3CDTF">2014-03-29T05:54:26Z</dcterms:created>
  <dcterms:modified xsi:type="dcterms:W3CDTF">2014-04-09T17:50:15Z</dcterms:modified>
</cp:coreProperties>
</file>