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87" r:id="rId4"/>
    <p:sldId id="297" r:id="rId5"/>
    <p:sldId id="296" r:id="rId6"/>
    <p:sldId id="286" r:id="rId7"/>
    <p:sldId id="288" r:id="rId8"/>
    <p:sldId id="290" r:id="rId9"/>
    <p:sldId id="291" r:id="rId10"/>
    <p:sldId id="292" r:id="rId11"/>
    <p:sldId id="293" r:id="rId12"/>
    <p:sldId id="294" r:id="rId13"/>
    <p:sldId id="295" r:id="rId14"/>
    <p:sldId id="289" r:id="rId15"/>
    <p:sldId id="285" r:id="rId16"/>
    <p:sldId id="29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ds05.infourok.ru/uploads/ex/0852/000c29c9-2408b203/1/hello_html_61f8545a.jpg"/>
          <p:cNvPicPr>
            <a:picLocks noChangeAspect="1" noChangeArrowheads="1"/>
          </p:cNvPicPr>
          <p:nvPr/>
        </p:nvPicPr>
        <p:blipFill>
          <a:blip r:embed="rId2"/>
          <a:srcRect l="4400" t="4166" r="3926"/>
          <a:stretch>
            <a:fillRect/>
          </a:stretch>
        </p:blipFill>
        <p:spPr bwMode="auto">
          <a:xfrm>
            <a:off x="0" y="0"/>
            <a:ext cx="931793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886728" cy="4143404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Муниципальное  бюджетное дошкольное  образовательное учреждение</a:t>
            </a:r>
            <a:br>
              <a:rPr lang="ru-RU" sz="2200" b="1" dirty="0" smtClean="0"/>
            </a:br>
            <a:r>
              <a:rPr lang="ru-RU" sz="2200" b="1" dirty="0" smtClean="0"/>
              <a:t>«Детский сад  № 12 « Звёздный»</a:t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« Дню  Победы  посвящается»</a:t>
            </a:r>
            <a:br>
              <a:rPr lang="ru-RU" sz="3600" b="1" dirty="0" smtClean="0"/>
            </a:br>
            <a:r>
              <a:rPr lang="ru-RU" sz="2700" b="1" dirty="0" smtClean="0"/>
              <a:t>( подборка  стихов</a:t>
            </a:r>
            <a:r>
              <a:rPr lang="ru-RU" sz="3200" b="1" dirty="0" smtClean="0"/>
              <a:t>  </a:t>
            </a:r>
            <a:r>
              <a:rPr lang="ru-RU" sz="3200" dirty="0" smtClean="0"/>
              <a:t> </a:t>
            </a:r>
            <a:r>
              <a:rPr lang="ru-RU" sz="2700" b="1" dirty="0" smtClean="0"/>
              <a:t>для  детей  средней </a:t>
            </a:r>
            <a:r>
              <a:rPr lang="ru-RU" sz="2700" b="1" dirty="0" smtClean="0"/>
              <a:t>группы)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857628"/>
            <a:ext cx="6272234" cy="242889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педагог : Сазонова  Любовь Владимировна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a7b/000ba33a-ed65c3a0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571604" y="0"/>
            <a:ext cx="7572396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Вечный огонь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nheri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Над могилой, в тихом парке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Расцвели тюльпаны ярко.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Вечно тут огонь горит,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Тут солдат советский спит.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Мы склонились низко-низко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У подножья обелиска,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Наш венок расцвёл на нём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Жарким, пламенным огнём.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Мир солдаты защищали,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Жизнь за нас они отдали.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Сохраним в сердцах своих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Память светлую о них!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Как продолжение жизни солдат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Под звёздами мирной державы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Цветы на ратных могилах горят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Венками немеркнущей славы.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ic.pics.livejournal.com/marina_klimkova/50395609/502447/502447_original.jpg"/>
          <p:cNvPicPr>
            <a:picLocks noChangeAspect="1" noChangeArrowheads="1"/>
          </p:cNvPicPr>
          <p:nvPr/>
        </p:nvPicPr>
        <p:blipFill>
          <a:blip r:embed="rId2"/>
          <a:srcRect l="2388" t="-2175"/>
          <a:stretch>
            <a:fillRect/>
          </a:stretch>
        </p:blipFill>
        <p:spPr bwMode="auto">
          <a:xfrm>
            <a:off x="0" y="0"/>
            <a:ext cx="9144000" cy="67106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a7b/000ba33a-ed65c3a0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214414" y="0"/>
            <a:ext cx="792958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inherit" charset="0"/>
              <a:ea typeface="Times New Roman" pitchFamily="18" charset="0"/>
              <a:cs typeface="Arial" pitchFamily="34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rgbClr val="C00000"/>
              </a:solidFill>
              <a:latin typeface="inherit" charset="0"/>
              <a:ea typeface="Times New Roman" pitchFamily="18" charset="0"/>
              <a:cs typeface="Arial" pitchFamily="34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Салют Победе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Салют и слава годовщине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Навеки памятного дня!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Салют Победе, что в Берлине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Огнём попрала мощь огня!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Салют её большим и малым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Творцам, что шли путём одним,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Её бойцам и генералам,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Героям павшим и живым,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Салют!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s.vtambove.ru/localStorage/news/44/3f/ee/59/443fee59.jpg"/>
          <p:cNvPicPr>
            <a:picLocks noChangeAspect="1" noChangeArrowheads="1"/>
          </p:cNvPicPr>
          <p:nvPr/>
        </p:nvPicPr>
        <p:blipFill>
          <a:blip r:embed="rId2" cstate="print"/>
          <a:srcRect l="12819" t="4167"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a7b/000ba33a-ed65c3a0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928794" y="0"/>
            <a:ext cx="7215206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Салют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Скорей, скорей одеться!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Скорей позвать ребят!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В честь праздника Победы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Орудия палят.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Вокруг все было тихо,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И вдруг – салют! Салют!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Ракеты в небе вспыхнули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И там, и тут!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Над площадью,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Над крышами,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Над праздничной Москвой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Взвиваются все выше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Огней фонтан живой!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На улицу, на улицу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Все радостно бегут,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Кричат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Урра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»!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Любуются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На праздничный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Салют!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inherit" charset="0"/>
                <a:ea typeface="Times New Roman" pitchFamily="18" charset="0"/>
                <a:cs typeface="Arial" pitchFamily="34" charset="0"/>
              </a:rPr>
              <a:t>   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Ольга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Высотская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7b/000ba33a-ed65c3a0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500042"/>
            <a:ext cx="6286544" cy="600079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Спасибо Всем, кто жизнь отдал,</a:t>
            </a:r>
            <a:br>
              <a:rPr lang="ru-RU" sz="3200" dirty="0" smtClean="0"/>
            </a:br>
            <a:r>
              <a:rPr lang="ru-RU" sz="3200" dirty="0" smtClean="0"/>
              <a:t>За Русь родную, за свободу,</a:t>
            </a:r>
            <a:br>
              <a:rPr lang="ru-RU" sz="3200" dirty="0" smtClean="0"/>
            </a:br>
            <a:r>
              <a:rPr lang="ru-RU" sz="3200" dirty="0" smtClean="0"/>
              <a:t>Кто страх забыл и воевал,</a:t>
            </a:r>
            <a:br>
              <a:rPr lang="ru-RU" sz="3200" dirty="0" smtClean="0"/>
            </a:br>
            <a:r>
              <a:rPr lang="ru-RU" sz="3200" dirty="0" smtClean="0"/>
              <a:t>Служа любимому народу.</a:t>
            </a:r>
            <a:br>
              <a:rPr lang="ru-RU" sz="3200" dirty="0" smtClean="0"/>
            </a:br>
            <a:r>
              <a:rPr lang="ru-RU" sz="3200" dirty="0" smtClean="0"/>
              <a:t>Спасибо Вам,</a:t>
            </a:r>
            <a:br>
              <a:rPr lang="ru-RU" sz="3200" dirty="0" smtClean="0"/>
            </a:br>
            <a:r>
              <a:rPr lang="ru-RU" sz="3200" dirty="0" smtClean="0"/>
              <a:t>Ваш подвиг вечен,</a:t>
            </a:r>
            <a:br>
              <a:rPr lang="ru-RU" sz="3200" dirty="0" smtClean="0"/>
            </a:br>
            <a:r>
              <a:rPr lang="ru-RU" sz="3200" dirty="0" smtClean="0"/>
              <a:t>Пока жива моя страна,</a:t>
            </a:r>
            <a:br>
              <a:rPr lang="ru-RU" sz="3200" dirty="0" smtClean="0"/>
            </a:br>
            <a:r>
              <a:rPr lang="ru-RU" sz="3200" dirty="0" smtClean="0"/>
              <a:t>Вы в душах наших,</a:t>
            </a:r>
            <a:br>
              <a:rPr lang="ru-RU" sz="3200" dirty="0" smtClean="0"/>
            </a:br>
            <a:r>
              <a:rPr lang="ru-RU" sz="3200" dirty="0" smtClean="0"/>
              <a:t>В нашем сердце,</a:t>
            </a:r>
            <a:br>
              <a:rPr lang="ru-RU" sz="3200" dirty="0" smtClean="0"/>
            </a:br>
            <a:r>
              <a:rPr lang="ru-RU" sz="3200" dirty="0" smtClean="0"/>
              <a:t>Героев не забудем, Никогда!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psvhome.ru/uploads/posts/2018-05/1525857466_9d82627ce8c2763aecff5d5eef422c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9297" y="1214422"/>
            <a:ext cx="8624703" cy="54578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a7b/000ba33a-ed65c3a0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14348" y="857232"/>
            <a:ext cx="73581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/>
              <a:t>9 мая — День Великой Победы</a:t>
            </a:r>
            <a:r>
              <a:rPr lang="ru-RU" sz="3200" dirty="0" smtClean="0"/>
              <a:t> — один из главных праздников нашей страны, всеми любимый, самый трогательный, прекрасный и светлый!</a:t>
            </a:r>
            <a:br>
              <a:rPr lang="ru-RU" sz="3200" dirty="0" smtClean="0"/>
            </a:br>
            <a:r>
              <a:rPr lang="ru-RU" sz="3200" b="1" dirty="0" smtClean="0"/>
              <a:t>День Победы</a:t>
            </a:r>
            <a:r>
              <a:rPr lang="ru-RU" sz="3200" dirty="0" smtClean="0"/>
              <a:t> – это День — символ гордости за тех, кто отстоял свободу и независимость нашей страны, символ решимости, воли русского народа, символ достоинства России! 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a7b/000ba33a-ed65c3a0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571604" y="928670"/>
            <a:ext cx="635798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Что за праздник?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В небе праздничный салют,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Фейерверки там и тут.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Поздравляет вся страна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Славных ветеранов.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А цветущая весна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Дарит им тюльпаны,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Дарит белую сирень.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Что за славный майский день?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inherit" charset="0"/>
                <a:ea typeface="Times New Roman" pitchFamily="18" charset="0"/>
                <a:cs typeface="Arial" pitchFamily="34" charset="0"/>
              </a:rPr>
              <a:t>         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Н. Иванова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s://s12.stc.all.kpcdn.net/share/i/12/10893901/inx960x640.jpg"/>
          <p:cNvPicPr>
            <a:picLocks noChangeAspect="1" noChangeArrowheads="1"/>
          </p:cNvPicPr>
          <p:nvPr/>
        </p:nvPicPr>
        <p:blipFill>
          <a:blip r:embed="rId2"/>
          <a:srcRect r="5555"/>
          <a:stretch>
            <a:fillRect/>
          </a:stretch>
        </p:blipFill>
        <p:spPr bwMode="auto">
          <a:xfrm>
            <a:off x="-571526" y="-1"/>
            <a:ext cx="9715526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st.volga.news/image/w1024/8dba0b29-c334-4325-b079-014edd6de4ee.jpg"/>
          <p:cNvPicPr>
            <a:picLocks noChangeAspect="1" noChangeArrowheads="1"/>
          </p:cNvPicPr>
          <p:nvPr/>
        </p:nvPicPr>
        <p:blipFill>
          <a:blip r:embed="rId2"/>
          <a:srcRect l="3890" r="3145"/>
          <a:stretch>
            <a:fillRect/>
          </a:stretch>
        </p:blipFill>
        <p:spPr bwMode="auto">
          <a:xfrm>
            <a:off x="-428660" y="0"/>
            <a:ext cx="957266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a7b/000ba33a-ed65c3a0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57356" y="785794"/>
            <a:ext cx="485778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cs typeface="Times New Roman" pitchFamily="18" charset="0"/>
              </a:rPr>
              <a:t>День Победы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Майский праздник —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День Победы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Отмечает вся страна.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Надевают наши деды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Боевые ордена.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Их с утра зовёт дорога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На торжественный парад.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И задумчиво с порога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Вслед им бабушки глядят.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inherit"/>
                <a:ea typeface="Times New Roman" pitchFamily="18" charset="0"/>
                <a:cs typeface="Arial" pitchFamily="34" charset="0"/>
              </a:rPr>
              <a:t>        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Белозеров 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a7b/000ba33a-ed65c3a0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714480" y="500042"/>
            <a:ext cx="650085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6600"/>
              </a:solidFill>
              <a:effectLst/>
              <a:latin typeface="inherit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FF6600"/>
              </a:solidFill>
              <a:latin typeface="inherit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Победа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Песни фронтовые,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Награды боевые,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Красные тюльпаны,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Встречи ветеранов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И салют в полнеба,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Огромный, как Победа.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a7b/000ba33a-ed65c3a0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857356" y="428604"/>
            <a:ext cx="5143536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Рассказ ветерана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Я, ребята, на войне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В бой ходил, горел в огне.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Мёрз в окопах под Москвой,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Но, как видите, — живой.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Не имел, ребята, права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Я замёрзнуть на снегу,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Утонуть на переправах,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Дом родной отдать врагу.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Должен был прийти я к маме,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Хлеб растить, косить траву.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В День Победы вместе с вами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Видеть неба синеву.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Помнить всех, кто в горький час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Сам погиб, а землю спас…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Я веду сегодня речь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Вот о чём, ребята: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Надо Родину беречь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По-солдатски свято!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a7b/000ba33a-ed65c3a0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214414" y="1071546"/>
            <a:ext cx="792958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Никто не забыт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«Никто не забыт и ничто не забыто» —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Горящая надпись на глыбе гранита.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Поблекшими листьями ветер играет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И снегом холодным венки засыпает.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Но, словно огонь, у подножья – гвоздика.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Никто не забыт и ничто не забыто.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inherit" charset="0"/>
                <a:ea typeface="Times New Roman" pitchFamily="18" charset="0"/>
                <a:cs typeface="Arial" pitchFamily="34" charset="0"/>
              </a:rPr>
              <a:t>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                       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А.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inherit" charset="0"/>
                <a:ea typeface="Times New Roman" pitchFamily="18" charset="0"/>
                <a:cs typeface="Arial" pitchFamily="34" charset="0"/>
              </a:rPr>
              <a:t>Шамарин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75</Words>
  <PresentationFormat>Экран (4:3)</PresentationFormat>
  <Paragraphs>43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Муниципальное  бюджетное дошкольное  образовательное учреждение «Детский сад  № 12 « Звёздный»    « Дню  Победы  посвящается» ( подборка  стихов   для  детей  средней группы)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Спасибо Всем, кто жизнь отдал, За Русь родную, за свободу, Кто страх забыл и воевал, Служа любимому народу. Спасибо Вам, Ваш подвиг вечен, Пока жива моя страна, Вы в душах наших, В нашем сердце, Героев не забудем, Никогда!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luba</dc:creator>
  <cp:lastModifiedBy>lubagrechneva14a@gmail.com</cp:lastModifiedBy>
  <cp:revision>36</cp:revision>
  <dcterms:created xsi:type="dcterms:W3CDTF">2020-04-24T09:34:58Z</dcterms:created>
  <dcterms:modified xsi:type="dcterms:W3CDTF">2022-05-04T18:48:15Z</dcterms:modified>
</cp:coreProperties>
</file>