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7" r:id="rId4"/>
    <p:sldId id="266" r:id="rId5"/>
    <p:sldId id="269" r:id="rId6"/>
    <p:sldId id="261" r:id="rId7"/>
    <p:sldId id="274" r:id="rId8"/>
    <p:sldId id="260" r:id="rId9"/>
    <p:sldId id="285" r:id="rId10"/>
    <p:sldId id="284" r:id="rId11"/>
    <p:sldId id="275" r:id="rId12"/>
    <p:sldId id="283" r:id="rId13"/>
    <p:sldId id="282" r:id="rId14"/>
    <p:sldId id="280" r:id="rId15"/>
    <p:sldId id="277" r:id="rId16"/>
    <p:sldId id="281" r:id="rId17"/>
    <p:sldId id="279" r:id="rId18"/>
    <p:sldId id="276" r:id="rId19"/>
    <p:sldId id="273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87" autoAdjust="0"/>
    <p:restoredTop sz="95332" autoAdjust="0"/>
  </p:normalViewPr>
  <p:slideViewPr>
    <p:cSldViewPr snapToGrid="0">
      <p:cViewPr varScale="1">
        <p:scale>
          <a:sx n="83" d="100"/>
          <a:sy n="83" d="100"/>
        </p:scale>
        <p:origin x="643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9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14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647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812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316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41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95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1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90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72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639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91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99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361E-FA7F-44F0-AF15-68DA598DD996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26A20-62DF-44DA-8E37-167B1946FB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1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" y="132080"/>
            <a:ext cx="8382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257" y="326571"/>
            <a:ext cx="1097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Излучинская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ОНШ»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415143"/>
            <a:ext cx="95467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«Театрализованная игра как средство развития связной речи детей младшего дошкольного возраста»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78687" y="4049486"/>
            <a:ext cx="2264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Пашко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714" y="5987143"/>
            <a:ext cx="11038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Излучинск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2021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1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ксана Анатольевна\Desktop\6TdB1P5Qv_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055" y="1212422"/>
            <a:ext cx="6990704" cy="524302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05284" y="566091"/>
            <a:ext cx="9169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артисты</a:t>
            </a:r>
            <a:endParaRPr lang="ru-RU" sz="3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69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06" y="529524"/>
            <a:ext cx="5345694" cy="3564492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849" y="2623126"/>
            <a:ext cx="5724388" cy="3817004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5994400" y="529524"/>
            <a:ext cx="5190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 театр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8" descr="https://ds05.infourok.ru/uploads/ex/0f7d/000f51bc-699f2c2a/hello_html_m59c25ea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527" y="2885754"/>
            <a:ext cx="4593424" cy="372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3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 Анатольевна\Desktop\MikMOiatbf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666" y="3292055"/>
            <a:ext cx="4214948" cy="3161211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60526" y="2751921"/>
            <a:ext cx="2569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 медведя»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Оксана Анатольевна\Desktop\fsbt6mU3BM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987" y="1030908"/>
            <a:ext cx="4307081" cy="323031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85173" y="377574"/>
            <a:ext cx="4307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«Рукавичка»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img-fotki.yandex.ru/get/6747/107301928.a8/0_c4835_c60be1e5_ori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155" y="3013532"/>
            <a:ext cx="2572643" cy="356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96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55" y="374668"/>
            <a:ext cx="4406537" cy="330490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55" y="3482082"/>
            <a:ext cx="4100453" cy="307534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111" y="433452"/>
            <a:ext cx="4328159" cy="324611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709" y="3487241"/>
            <a:ext cx="3989245" cy="307018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Picture 4" descr="https://fsd.multiurok.ru/html/2017/08/14/s_5991fc2a30ba7/672507_2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1" y="3817478"/>
            <a:ext cx="3859076" cy="273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04192" y="554183"/>
            <a:ext cx="2492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2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648" y="1320621"/>
            <a:ext cx="3467825" cy="462376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3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168" y="2058188"/>
            <a:ext cx="5181600" cy="388620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327564" y="563418"/>
            <a:ext cx="8625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 имитация «Петушок»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Сказочный,мультяшный Клипарт | Записи в рубрике Сказочный,мультяшный Клипарт  | Дневник rosinka7304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54922" y="4092787"/>
            <a:ext cx="3326534" cy="254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70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751" y="2939478"/>
            <a:ext cx="5211741" cy="3475173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892" y="551871"/>
            <a:ext cx="3908521" cy="5862781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050" name="Picture 2" descr="Бабушка картинки нарисованные: Идеи на тему «Картинки бабушки дедушки»  (100+) в 2021 г —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80331" y="3500582"/>
            <a:ext cx="2298747" cy="291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ошка умывается векторы, картинки, клипарт Кошка умывается | скачать на  Depositphoto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86498" y="3415123"/>
            <a:ext cx="3548484" cy="354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70751" y="1358781"/>
            <a:ext cx="5322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маленькие актеры!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91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077" y="527682"/>
            <a:ext cx="2233123" cy="2972054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235" y="527683"/>
            <a:ext cx="2218278" cy="297257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891" y="527682"/>
            <a:ext cx="2194296" cy="297257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278" y="3767751"/>
            <a:ext cx="2770909" cy="265929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077" y="3767751"/>
            <a:ext cx="3547009" cy="2660256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1026" name="Picture 2" descr="https://www.pinclipart.com/picdir/big/520-5200885_thumbs-up-smiley-funny-boy-funny-clipar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922" y="4279976"/>
            <a:ext cx="2340348" cy="163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1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595" y="3379340"/>
            <a:ext cx="4134878" cy="315704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989" y="3453231"/>
            <a:ext cx="4118629" cy="3153216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595" y="410885"/>
            <a:ext cx="4134878" cy="289268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6299200" y="1519248"/>
            <a:ext cx="4904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«Эмоции героев»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80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8036" y="365125"/>
            <a:ext cx="9515764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на развитие внимания «Нагрузи машину»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898" y="1427811"/>
            <a:ext cx="3637157" cy="4749152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553" y="1427811"/>
            <a:ext cx="3503229" cy="4749152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342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8975" y="780472"/>
            <a:ext cx="9423400" cy="60775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наглядно-информационных материалов для родителей (папки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передвижки: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театр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«Как правильно выбрать игрушку для ребенка: 8 простых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«Трудовой десант» (помощь родителей в выборе необходимых костюмов для театральной игры и атрибутов к ним, изготовление перчаточного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 «Теремок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фетра)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Консультации: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 речи детей в театрализованной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Разработки памяток: «Домашний театр», «Развиваем речь детей через театрализованные игры»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372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7418" y="365125"/>
            <a:ext cx="9266382" cy="83502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Л.С.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Фурминой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sun9-45.userapi.com/impg/mdUb_nNHCaP9ElSrSdH_5BUq-k-_DBbIXAKAfg/CAKgYXyHgvs.jpg?size=628x463&amp;quality=96&amp;sign=c80b2c18b31c84ab0e18d3d27577c36c&amp;type=albu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319" y="1310553"/>
            <a:ext cx="7823200" cy="4941454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831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175" y="1427667"/>
            <a:ext cx="7540262" cy="497775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2170547" y="476536"/>
            <a:ext cx="9217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родителей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5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726" y="365125"/>
            <a:ext cx="9137073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театрализованных игр в зависимости от художественного оформления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Н.А.Реуцкая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sun9-63.userapi.com/impg/SziPLrx4_CQkPlVIOVWcwSsNlTXP5xtuIHju-A/FoGWD_W2w_E.jpg?size=628x358&amp;quality=96&amp;sign=3f71687354918c65befa670c11b588e1&amp;type=album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383" y="1690687"/>
            <a:ext cx="8571344" cy="4728585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55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2717" y="107950"/>
            <a:ext cx="9053945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театрализованных игр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825" y="1130226"/>
            <a:ext cx="9201149" cy="5141986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85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2395" y="1045007"/>
            <a:ext cx="8957543" cy="56320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Театрализованную игру исследователь Л.В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Артемова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 на две группы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Игры- драматизации;</a:t>
            </a:r>
          </a:p>
          <a:p>
            <a:pPr algn="just">
              <a:buFontTx/>
              <a:buChar char="-"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Режиссерские</a:t>
            </a:r>
          </a:p>
          <a:p>
            <a:pPr marL="0" indent="0" algn="just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режиссерских игр определяются в соответствии с    разнообразием театров, используемых в детском саду: 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настольный;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-плоскостной и объемный; 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-кукольный (бибабо, пальчиковый, марионеток) и т.д.</a:t>
            </a:r>
          </a:p>
          <a:p>
            <a:pPr marL="0" indent="0" algn="just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0254" y="435835"/>
            <a:ext cx="9323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игровой деятельности»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Оксана Анатольевна\Desktop\9bigD_Kdl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417" y="1539008"/>
            <a:ext cx="4104299" cy="3078225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ксана Анатольевна\Desktop\mGjqJq9ech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278" y="1539009"/>
            <a:ext cx="4104300" cy="3078225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Оксана Анатольевна\Desktop\kcEKWNEBjQ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085" y="2616985"/>
            <a:ext cx="2743199" cy="365759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367" y="785091"/>
            <a:ext cx="3390542" cy="501271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672" y="785091"/>
            <a:ext cx="3527463" cy="501271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401" y="2067651"/>
            <a:ext cx="2947780" cy="442782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095875" y="682656"/>
            <a:ext cx="32099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театрализованной деятельности»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435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5314" y="12845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Оксана Анатольевна\Desktop\NA8qo7jNO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476" y="1387064"/>
            <a:ext cx="6524104" cy="489307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76628" y="538385"/>
            <a:ext cx="913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речевой активности»</a:t>
            </a:r>
            <a:endParaRPr lang="ru-RU" sz="3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022764" y="727220"/>
            <a:ext cx="9331036" cy="552118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—формировать умение детей излагать свои мысли связно, последовательно;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формировать грамматический, лексический строй речи;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развивать навыки активной, разговорной, образной речи;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продолжать развивать диалогическую, монологическую речь;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продолжать совершенствовать художественно – речевые исполнительские навыки детей в разных видах театрализованной деятельности;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продолжать развивать выразительную, интонационную стороны речи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96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176</Words>
  <Application>Microsoft Office PowerPoint</Application>
  <PresentationFormat>Широкоэкранный</PresentationFormat>
  <Paragraphs>44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Классификация Л.С. Фурминой</vt:lpstr>
      <vt:lpstr>Классификация театрализованных игр в зависимости от художественного оформления (Н.А.Реуцкая)</vt:lpstr>
      <vt:lpstr>Формы организации театрализованных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на развитие внимания «Нагрузи машину»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det3</dc:creator>
  <cp:lastModifiedBy>oksana</cp:lastModifiedBy>
  <cp:revision>82</cp:revision>
  <dcterms:created xsi:type="dcterms:W3CDTF">2020-03-20T12:30:07Z</dcterms:created>
  <dcterms:modified xsi:type="dcterms:W3CDTF">2022-05-04T15:19:44Z</dcterms:modified>
</cp:coreProperties>
</file>