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80" r:id="rId2"/>
    <p:sldId id="294" r:id="rId3"/>
    <p:sldId id="281" r:id="rId4"/>
    <p:sldId id="291" r:id="rId5"/>
    <p:sldId id="292" r:id="rId6"/>
    <p:sldId id="295" r:id="rId7"/>
    <p:sldId id="296" r:id="rId8"/>
    <p:sldId id="297" r:id="rId9"/>
    <p:sldId id="298" r:id="rId10"/>
    <p:sldId id="286" r:id="rId11"/>
    <p:sldId id="287" r:id="rId12"/>
    <p:sldId id="290" r:id="rId13"/>
    <p:sldId id="299" r:id="rId14"/>
    <p:sldId id="282" r:id="rId15"/>
    <p:sldId id="300" r:id="rId16"/>
    <p:sldId id="274" r:id="rId17"/>
    <p:sldId id="288" r:id="rId18"/>
    <p:sldId id="284" r:id="rId19"/>
    <p:sldId id="285" r:id="rId2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26" autoAdjust="0"/>
    <p:restoredTop sz="94226" autoAdjust="0"/>
  </p:normalViewPr>
  <p:slideViewPr>
    <p:cSldViewPr>
      <p:cViewPr varScale="1">
        <p:scale>
          <a:sx n="98" d="100"/>
          <a:sy n="98" d="100"/>
        </p:scale>
        <p:origin x="-3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gradFill rotWithShape="1">
          <a:gsLst>
            <a:gs pos="0">
              <a:srgbClr val="474747"/>
            </a:gs>
            <a:gs pos="60001">
              <a:srgbClr val="626262"/>
            </a:gs>
            <a:gs pos="100000">
              <a:srgbClr val="8C8C8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6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Равнобедренный треугольник 10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9A87FAFD-9D9F-4C7A-9F0B-3F982EFB4D47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>
              <a:defRPr sz="1300">
                <a:solidFill>
                  <a:srgbClr val="FFFFFF"/>
                </a:solidFill>
              </a:defRPr>
            </a:lvl1pPr>
          </a:lstStyle>
          <a:p>
            <a:fld id="{9D4D1417-2402-49EB-ADD6-440A1C7E0B6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gradFill rotWithShape="1">
          <a:gsLst>
            <a:gs pos="0">
              <a:srgbClr val="474747"/>
            </a:gs>
            <a:gs pos="60001">
              <a:srgbClr val="626262"/>
            </a:gs>
            <a:gs pos="100000">
              <a:srgbClr val="8C8C8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6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465102CA-7E86-4DEA-97E1-1C1BF82C02A2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589838" y="6481763"/>
            <a:ext cx="503237" cy="301625"/>
          </a:xfrm>
        </p:spPr>
        <p:txBody>
          <a:bodyPr/>
          <a:lstStyle>
            <a:lvl1pPr>
              <a:defRPr sz="1200"/>
            </a:lvl1pPr>
          </a:lstStyle>
          <a:p>
            <a:fld id="{142FAF50-E12A-4E67-BC02-4DE3983361E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A1AC146-57FF-4CB0-B2A0-C716B0D5F82F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 sz="1200"/>
            </a:lvl1pPr>
          </a:lstStyle>
          <a:p>
            <a:fld id="{92645313-AACA-4082-83C6-EDFFAD89217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gradFill rotWithShape="1">
          <a:gsLst>
            <a:gs pos="0">
              <a:srgbClr val="474747"/>
            </a:gs>
            <a:gs pos="60001">
              <a:srgbClr val="626262"/>
            </a:gs>
            <a:gs pos="100000">
              <a:srgbClr val="8C8C8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6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3600" cy="30162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43627A80-47E3-4888-86BA-6EB7A35152A2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162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838" y="6481763"/>
            <a:ext cx="503237" cy="301625"/>
          </a:xfrm>
        </p:spPr>
        <p:txBody>
          <a:bodyPr/>
          <a:lstStyle>
            <a:lvl1pPr>
              <a:defRPr sz="1200"/>
            </a:lvl1pPr>
          </a:lstStyle>
          <a:p>
            <a:fld id="{B35C67A2-45D2-41AC-8358-D93F5D42570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gradFill rotWithShape="1">
          <a:gsLst>
            <a:gs pos="0">
              <a:srgbClr val="474747"/>
            </a:gs>
            <a:gs pos="60001">
              <a:srgbClr val="626262"/>
            </a:gs>
            <a:gs pos="100000">
              <a:srgbClr val="8C8C8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C367B4E4-848D-4218-B52D-7F55219BF9B2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>
              <a:defRPr sz="1200"/>
            </a:lvl1pPr>
          </a:lstStyle>
          <a:p>
            <a:fld id="{B33F8D6C-5F87-43DC-8278-8B6C4CF48FC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gradFill rotWithShape="1">
          <a:gsLst>
            <a:gs pos="0">
              <a:srgbClr val="474747"/>
            </a:gs>
            <a:gs pos="60001">
              <a:srgbClr val="626262"/>
            </a:gs>
            <a:gs pos="100000">
              <a:srgbClr val="8C8C8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C75893C9-B863-49F7-BAD8-01E265B22164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/>
            </a:lvl1pPr>
          </a:lstStyle>
          <a:p>
            <a:fld id="{E307609C-59B2-4858-8AAF-99AB78F17B2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66426DAE-2B1E-4FD9-98D6-885874B14E1A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91B4C2-D16C-46F7-84A3-DB41DA69C94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60001">
              <a:srgbClr val="000000"/>
            </a:gs>
            <a:gs pos="100000">
              <a:srgbClr val="6C6C6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0" name="Дата 4"/>
          <p:cNvSpPr>
            <a:spLocks noGrp="1"/>
          </p:cNvSpPr>
          <p:nvPr>
            <p:ph type="dt" sz="half" idx="2"/>
          </p:nvPr>
        </p:nvSpPr>
        <p:spPr>
          <a:xfrm>
            <a:off x="6108700" y="6556375"/>
            <a:ext cx="2101850" cy="301625"/>
          </a:xfrm>
          <a:prstGeom prst="rect">
            <a:avLst/>
          </a:prstGeom>
        </p:spPr>
        <p:txBody>
          <a:bodyPr vert="horz" anchor="b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900">
                <a:latin typeface="+mn-lt"/>
              </a:defRPr>
            </a:lvl1pPr>
          </a:lstStyle>
          <a:p>
            <a:pPr>
              <a:defRPr/>
            </a:pPr>
            <a:fld id="{735E6ED0-4D04-4B0F-B7C3-866A92AF41DC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1169988" y="6557963"/>
            <a:ext cx="4948237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216900" y="6556375"/>
            <a:ext cx="366713" cy="3016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Century Gothic" pitchFamily="34" charset="0"/>
              </a:defRPr>
            </a:lvl1pPr>
          </a:lstStyle>
          <a:p>
            <a:fld id="{5384FF9D-D0CE-448B-9D00-E6AABA022C3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</p:sldLayoutIdLst>
  <p:txStyles>
    <p:titleStyle>
      <a:lvl1pPr marL="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anose="020B0502020202020204" pitchFamily="34" charset="0"/>
        </a:defRPr>
      </a:lvl2pPr>
      <a:lvl3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anose="020B0502020202020204" pitchFamily="34" charset="0"/>
        </a:defRPr>
      </a:lvl3pPr>
      <a:lvl4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anose="020B0502020202020204" pitchFamily="34" charset="0"/>
        </a:defRPr>
      </a:lvl4pPr>
      <a:lvl5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anose="020B0502020202020204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anose="020B0502020202020204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anose="020B0502020202020204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anose="020B0502020202020204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anose="020B0502020202020204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42852"/>
            <a:ext cx="8062912" cy="1000132"/>
          </a:xfrm>
        </p:spPr>
        <p:txBody>
          <a:bodyPr/>
          <a:lstStyle/>
          <a:p>
            <a:pPr algn="ctr"/>
            <a:r>
              <a:rPr lang="ru-RU" b="1" dirty="0"/>
              <a:t>ВОЗДУХ - </a:t>
            </a:r>
            <a:r>
              <a:rPr lang="ru-RU" b="1" dirty="0">
                <a:effectLst/>
              </a:rPr>
              <a:t>НЕВИДИМКА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072206"/>
            <a:ext cx="8643966" cy="645318"/>
          </a:xfrm>
        </p:spPr>
        <p:txBody>
          <a:bodyPr/>
          <a:lstStyle/>
          <a:p>
            <a:pPr algn="ctr"/>
            <a:r>
              <a:rPr lang="ru-RU" sz="2800" b="1" dirty="0" smtClean="0"/>
              <a:t>Подготовила </a:t>
            </a:r>
            <a:r>
              <a:rPr lang="ru-RU" sz="2800" b="1" dirty="0" err="1"/>
              <a:t>Кудливская</a:t>
            </a:r>
            <a:r>
              <a:rPr lang="ru-RU" sz="2800" b="1" dirty="0"/>
              <a:t> Ю.А.</a:t>
            </a:r>
          </a:p>
        </p:txBody>
      </p:sp>
      <p:pic>
        <p:nvPicPr>
          <p:cNvPr id="4" name="Рисунок 3" descr="voda-puzyri-vozduh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1214422"/>
            <a:ext cx="3810000" cy="2857500"/>
          </a:xfrm>
          <a:prstGeom prst="rect">
            <a:avLst/>
          </a:prstGeom>
        </p:spPr>
      </p:pic>
      <p:pic>
        <p:nvPicPr>
          <p:cNvPr id="5" name="Рисунок 4" descr="s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2000240"/>
            <a:ext cx="4686332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0"/>
            <a:ext cx="3900486" cy="2500306"/>
          </a:xfrm>
        </p:spPr>
        <p:txBody>
          <a:bodyPr>
            <a:normAutofit/>
          </a:bodyPr>
          <a:lstStyle/>
          <a:p>
            <a:r>
              <a:rPr lang="ru-RU" sz="3800" b="1" dirty="0"/>
              <a:t>Воздух </a:t>
            </a:r>
            <a:r>
              <a:rPr lang="ru-RU" sz="3800" b="1" dirty="0">
                <a:effectLst/>
              </a:rPr>
              <a:t>сжимаем</a:t>
            </a:r>
            <a:r>
              <a:rPr lang="ru-RU" sz="3800" b="1" dirty="0"/>
              <a:t> и упруг</a:t>
            </a:r>
          </a:p>
        </p:txBody>
      </p:sp>
      <p:pic>
        <p:nvPicPr>
          <p:cNvPr id="6" name="Содержимое 5" descr="87626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214289"/>
            <a:ext cx="2928958" cy="2941805"/>
          </a:xfrm>
        </p:spPr>
      </p:pic>
      <p:pic>
        <p:nvPicPr>
          <p:cNvPr id="7" name="Рисунок 6" descr="img3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2824607"/>
            <a:ext cx="3318688" cy="3857193"/>
          </a:xfrm>
          <a:prstGeom prst="rect">
            <a:avLst/>
          </a:prstGeom>
        </p:spPr>
      </p:pic>
      <p:pic>
        <p:nvPicPr>
          <p:cNvPr id="8" name="Рисунок 7" descr="c;bvftv 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7356" y="3357562"/>
            <a:ext cx="3286148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67494"/>
            <a:ext cx="3471858" cy="2518564"/>
          </a:xfrm>
        </p:spPr>
        <p:txBody>
          <a:bodyPr>
            <a:normAutofit/>
          </a:bodyPr>
          <a:lstStyle/>
          <a:p>
            <a:r>
              <a:rPr lang="ru-RU" sz="3800" b="1" dirty="0">
                <a:effectLst/>
              </a:rPr>
              <a:t>Воздух имеет вес</a:t>
            </a:r>
          </a:p>
        </p:txBody>
      </p:sp>
      <p:pic>
        <p:nvPicPr>
          <p:cNvPr id="4" name="Содержимое 3" descr="img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7752" y="3071810"/>
            <a:ext cx="4100534" cy="3651719"/>
          </a:xfrm>
        </p:spPr>
      </p:pic>
      <p:pic>
        <p:nvPicPr>
          <p:cNvPr id="5" name="Рисунок 4" descr="0006-004-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19" y="357166"/>
            <a:ext cx="4400581" cy="314327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67494"/>
            <a:ext cx="3257544" cy="116124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Воздух лёгкий</a:t>
            </a:r>
          </a:p>
        </p:txBody>
      </p:sp>
      <p:pic>
        <p:nvPicPr>
          <p:cNvPr id="6" name="Содержимое 5" descr="img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4746366" cy="3643338"/>
          </a:xfrm>
        </p:spPr>
      </p:pic>
      <p:pic>
        <p:nvPicPr>
          <p:cNvPr id="7" name="Рисунок 6" descr="img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1662834"/>
            <a:ext cx="3920830" cy="504681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67494"/>
            <a:ext cx="4114800" cy="2232812"/>
          </a:xfrm>
        </p:spPr>
        <p:txBody>
          <a:bodyPr>
            <a:normAutofit/>
          </a:bodyPr>
          <a:lstStyle/>
          <a:p>
            <a:r>
              <a:rPr lang="ru-RU" sz="3800" b="1" dirty="0">
                <a:effectLst/>
              </a:rPr>
              <a:t>Воздух </a:t>
            </a:r>
            <a:r>
              <a:rPr lang="ru-RU" sz="3800" b="1" dirty="0" smtClean="0">
                <a:effectLst/>
              </a:rPr>
              <a:t>есть внутри человека</a:t>
            </a:r>
            <a:endParaRPr lang="ru-RU" sz="3800" b="1" dirty="0">
              <a:effectLst/>
            </a:endParaRPr>
          </a:p>
        </p:txBody>
      </p:sp>
      <p:pic>
        <p:nvPicPr>
          <p:cNvPr id="8" name="Рисунок 7" descr="╤А╨░╨╖╨▓╨╕╤В╨╕╨╡-╨┤╤Л╤Е╨░╨╜╨╕╤П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3" y="142852"/>
            <a:ext cx="3664803" cy="3500462"/>
          </a:xfrm>
          <a:prstGeom prst="rect">
            <a:avLst/>
          </a:prstGeom>
        </p:spPr>
      </p:pic>
      <p:pic>
        <p:nvPicPr>
          <p:cNvPr id="9" name="Рисунок 8" descr="img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8577" y="3857628"/>
            <a:ext cx="5759203" cy="281940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67494"/>
            <a:ext cx="8858312" cy="166130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Воздух есть везде. </a:t>
            </a:r>
            <a:br>
              <a:rPr lang="ru-RU" b="1" dirty="0"/>
            </a:br>
            <a:r>
              <a:rPr lang="ru-RU" b="1" dirty="0"/>
              <a:t>Земля окружена толстым слоем воздуха - атмосферой</a:t>
            </a:r>
          </a:p>
        </p:txBody>
      </p:sp>
      <p:pic>
        <p:nvPicPr>
          <p:cNvPr id="4" name="Picture 4" descr="earth_by_xipx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2071678"/>
            <a:ext cx="6191272" cy="4643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267494"/>
            <a:ext cx="4829180" cy="2232812"/>
          </a:xfrm>
        </p:spPr>
        <p:txBody>
          <a:bodyPr>
            <a:normAutofit/>
          </a:bodyPr>
          <a:lstStyle/>
          <a:p>
            <a:r>
              <a:rPr lang="ru-RU" sz="3800" b="1" dirty="0" smtClean="0">
                <a:effectLst/>
              </a:rPr>
              <a:t>Люди научились использовать воздух</a:t>
            </a:r>
            <a:endParaRPr lang="ru-RU" sz="3800" b="1" dirty="0">
              <a:effectLst/>
            </a:endParaRPr>
          </a:p>
        </p:txBody>
      </p:sp>
      <p:pic>
        <p:nvPicPr>
          <p:cNvPr id="5" name="Picture 2" descr="C:\Documents and Settings\Администратор\Рабочий стол\Картинки к уроку\Корабл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24224" y="3786190"/>
            <a:ext cx="36257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Администратор\Рабочий стол\Картинки к уроку\Ветряна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5" y="142853"/>
            <a:ext cx="2928958" cy="353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Администратор\Рабочий стол\Картинки к уроку\Мельниц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87" y="3786190"/>
            <a:ext cx="3071813" cy="295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Rowenta PH 241-Фены и приборы для укладки- купить на Яндекс.Маркет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309891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Вентилятор DELONGHI VL 300 в Нижневартовске - купить, цена, отзывы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60640" y="142852"/>
            <a:ext cx="244245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Мелкая техник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3643314"/>
            <a:ext cx="3327818" cy="3071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Администратор\Рабочий стол\Картинки к уроку\Шар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0" y="142852"/>
            <a:ext cx="2500330" cy="4423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Свисток с браслетом / InPlaza.ru - сувенирка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72198" y="3214686"/>
            <a:ext cx="2928958" cy="351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/>
              <a:t>Для поддержания горения</a:t>
            </a:r>
          </a:p>
        </p:txBody>
      </p:sp>
      <p:pic>
        <p:nvPicPr>
          <p:cNvPr id="4" name="Содержимое 3" descr="slide_1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28420" y="1214422"/>
            <a:ext cx="7063188" cy="542928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763029" cy="6572272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5500702"/>
            <a:ext cx="7572428" cy="121444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СПАСИБО ЗА </a:t>
            </a:r>
            <a:r>
              <a:rPr lang="ru-RU" b="1" dirty="0">
                <a:effectLst/>
              </a:rPr>
              <a:t>ВНИМАНИЕ</a:t>
            </a:r>
            <a:r>
              <a:rPr lang="ru-RU" b="1" dirty="0"/>
              <a:t> 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14290"/>
            <a:ext cx="72866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Свойства воздуха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6DA4B0A3-5579-4740-BD5C-84E0E51971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48" y="1052736"/>
            <a:ext cx="7572428" cy="4954617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7494"/>
            <a:ext cx="8786874" cy="11612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/>
              </a:rPr>
              <a:t>Воздух</a:t>
            </a:r>
            <a:r>
              <a:rPr lang="ru-RU" b="1" dirty="0" smtClean="0">
                <a:effectLst/>
              </a:rPr>
              <a:t> </a:t>
            </a:r>
            <a:r>
              <a:rPr lang="ru-RU" b="1" dirty="0" smtClean="0">
                <a:effectLst/>
              </a:rPr>
              <a:t>невидимый,</a:t>
            </a:r>
            <a:r>
              <a:rPr lang="ru-RU" b="1" dirty="0" smtClean="0">
                <a:effectLst/>
              </a:rPr>
              <a:t> </a:t>
            </a:r>
            <a:r>
              <a:rPr lang="ru-RU" b="1" dirty="0" smtClean="0">
                <a:effectLst/>
              </a:rPr>
              <a:t>прозрачный, бесцветный</a:t>
            </a:r>
            <a:endParaRPr lang="ru-RU" b="1" dirty="0"/>
          </a:p>
        </p:txBody>
      </p:sp>
      <p:pic>
        <p:nvPicPr>
          <p:cNvPr id="6" name="Picture 2" descr="G:\СВЕТЕ\Scan10005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571612"/>
            <a:ext cx="400052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0022-022-Ponjukhaj-vozdukh-v-staka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190" y="1071546"/>
            <a:ext cx="2515484" cy="3000396"/>
          </a:xfrm>
          <a:prstGeom prst="rect">
            <a:avLst/>
          </a:prstGeom>
        </p:spPr>
      </p:pic>
      <p:pic>
        <p:nvPicPr>
          <p:cNvPr id="8" name="Содержимое 5" descr="img4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429124" y="4208184"/>
            <a:ext cx="4552951" cy="248789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142852"/>
            <a:ext cx="3071802" cy="2071702"/>
          </a:xfrm>
        </p:spPr>
        <p:txBody>
          <a:bodyPr>
            <a:normAutofit/>
          </a:bodyPr>
          <a:lstStyle/>
          <a:p>
            <a:r>
              <a:rPr lang="ru-RU" sz="3800" b="1" dirty="0">
                <a:effectLst/>
              </a:rPr>
              <a:t>Как</a:t>
            </a:r>
            <a:r>
              <a:rPr lang="ru-RU" sz="3800" b="1" dirty="0"/>
              <a:t> поймать воздух?</a:t>
            </a:r>
          </a:p>
        </p:txBody>
      </p:sp>
      <p:pic>
        <p:nvPicPr>
          <p:cNvPr id="4" name="Содержимое 3" descr="img1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285728"/>
            <a:ext cx="5929354" cy="3395662"/>
          </a:xfrm>
        </p:spPr>
      </p:pic>
      <p:pic>
        <p:nvPicPr>
          <p:cNvPr id="5" name="Рисунок 4" descr="no-translate-detected_2227-78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2258155"/>
            <a:ext cx="2629750" cy="445699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0411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Воздух не имеет определённой формы и занимает всё свободное пространство</a:t>
            </a:r>
          </a:p>
        </p:txBody>
      </p:sp>
      <p:pic>
        <p:nvPicPr>
          <p:cNvPr id="4" name="Содержимое 3" descr="img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928802"/>
            <a:ext cx="7668061" cy="47381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39562_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89"/>
            <a:ext cx="3786214" cy="3429887"/>
          </a:xfrm>
        </p:spPr>
      </p:pic>
      <p:pic>
        <p:nvPicPr>
          <p:cNvPr id="5" name="Рисунок 4" descr="a8aed38b1bff86db79bdbdcf0bb888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7620" y="3724896"/>
            <a:ext cx="5179786" cy="295765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67494"/>
            <a:ext cx="6072198" cy="20899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/>
              </a:rPr>
              <a:t>Воздух</a:t>
            </a:r>
            <a:r>
              <a:rPr lang="ru-RU" b="1" dirty="0" smtClean="0">
                <a:effectLst/>
              </a:rPr>
              <a:t> </a:t>
            </a:r>
            <a:r>
              <a:rPr lang="ru-RU" b="1" dirty="0" smtClean="0">
                <a:effectLst/>
              </a:rPr>
              <a:t>может двигаться в разных направлениях…</a:t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>Это ветер</a:t>
            </a:r>
            <a:endParaRPr lang="ru-RU" b="1" dirty="0"/>
          </a:p>
        </p:txBody>
      </p:sp>
      <p:pic>
        <p:nvPicPr>
          <p:cNvPr id="10" name="Содержимое 6" descr="0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98913" y="2714620"/>
            <a:ext cx="5583443" cy="3929090"/>
          </a:xfrm>
        </p:spPr>
      </p:pic>
      <p:pic>
        <p:nvPicPr>
          <p:cNvPr id="11" name="Рисунок 10" descr="wiatr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4429132"/>
            <a:ext cx="3000376" cy="2250282"/>
          </a:xfrm>
          <a:prstGeom prst="rect">
            <a:avLst/>
          </a:prstGeom>
        </p:spPr>
      </p:pic>
      <p:pic>
        <p:nvPicPr>
          <p:cNvPr id="12" name="Picture 2" descr="G:\СВЕТЕ\Scan10015.BMP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14290"/>
            <a:ext cx="294936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67494"/>
            <a:ext cx="3857620" cy="1446994"/>
          </a:xfrm>
        </p:spPr>
        <p:txBody>
          <a:bodyPr>
            <a:normAutofit/>
          </a:bodyPr>
          <a:lstStyle/>
          <a:p>
            <a:r>
              <a:rPr lang="ru-RU" sz="3800" b="1" dirty="0" smtClean="0">
                <a:effectLst/>
              </a:rPr>
              <a:t>Воздух</a:t>
            </a:r>
            <a:r>
              <a:rPr lang="ru-RU" sz="3800" b="1" dirty="0" smtClean="0">
                <a:effectLst/>
              </a:rPr>
              <a:t> не имеет вкуса</a:t>
            </a:r>
            <a:endParaRPr lang="ru-RU" sz="3800" b="1" dirty="0"/>
          </a:p>
        </p:txBody>
      </p:sp>
      <p:pic>
        <p:nvPicPr>
          <p:cNvPr id="7" name="Picture 2" descr="G:\СВЕТЕ\Scan10012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2001588"/>
            <a:ext cx="3714776" cy="4625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013.jpg"/>
          <p:cNvPicPr>
            <a:picLocks noChangeAspect="1"/>
          </p:cNvPicPr>
          <p:nvPr/>
        </p:nvPicPr>
        <p:blipFill>
          <a:blip r:embed="rId3"/>
          <a:srcRect l="1505"/>
          <a:stretch>
            <a:fillRect/>
          </a:stretch>
        </p:blipFill>
        <p:spPr>
          <a:xfrm>
            <a:off x="214282" y="214290"/>
            <a:ext cx="4676440" cy="342902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267494"/>
            <a:ext cx="5929322" cy="35186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/>
              </a:rPr>
              <a:t>Воздух</a:t>
            </a:r>
            <a:r>
              <a:rPr lang="ru-RU" b="1" dirty="0" smtClean="0">
                <a:effectLst/>
              </a:rPr>
              <a:t> не имеет запаха…</a:t>
            </a:r>
            <a:r>
              <a:rPr lang="ru-RU" sz="3800" b="1" dirty="0" smtClean="0">
                <a:effectLst/>
              </a:rPr>
              <a:t/>
            </a:r>
            <a:br>
              <a:rPr lang="ru-RU" sz="3800" b="1" dirty="0" smtClean="0">
                <a:effectLst/>
              </a:rPr>
            </a:br>
            <a:r>
              <a:rPr lang="ru-RU" altLang="ru-RU" sz="3600" dirty="0" smtClean="0"/>
              <a:t>Воздух </a:t>
            </a:r>
            <a:r>
              <a:rPr lang="ru-RU" altLang="ru-RU" sz="3600" dirty="0" smtClean="0"/>
              <a:t>движется и доносит разные запахи до наших носов</a:t>
            </a:r>
            <a:br>
              <a:rPr lang="ru-RU" altLang="ru-RU" sz="3600" dirty="0" smtClean="0"/>
            </a:br>
            <a:endParaRPr lang="ru-RU" sz="3800" b="1" dirty="0"/>
          </a:p>
        </p:txBody>
      </p:sp>
      <p:pic>
        <p:nvPicPr>
          <p:cNvPr id="5" name="Picture 2" descr="G:\СВЕТЕ\Scan10013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14290"/>
            <a:ext cx="2928958" cy="3885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Rumbu_-Jeruk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053791" y="4214818"/>
            <a:ext cx="2804093" cy="2490186"/>
          </a:xfrm>
          <a:prstGeom prst="rect">
            <a:avLst/>
          </a:prstGeom>
        </p:spPr>
      </p:pic>
      <p:pic>
        <p:nvPicPr>
          <p:cNvPr id="10" name="Рисунок 9" descr="scale_120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215074" y="4191154"/>
            <a:ext cx="2786082" cy="247843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267494"/>
            <a:ext cx="5072066" cy="57332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/>
              </a:rPr>
              <a:t>Воздух</a:t>
            </a:r>
            <a:r>
              <a:rPr lang="ru-RU" b="1" dirty="0" smtClean="0">
                <a:effectLst/>
              </a:rPr>
              <a:t> передаёт звуки…</a:t>
            </a:r>
            <a:r>
              <a:rPr lang="ru-RU" sz="3800" b="1" dirty="0" smtClean="0">
                <a:effectLst/>
              </a:rPr>
              <a:t/>
            </a:r>
            <a:br>
              <a:rPr lang="ru-RU" sz="3800" b="1" dirty="0" smtClean="0">
                <a:effectLst/>
              </a:rPr>
            </a:br>
            <a:r>
              <a:rPr lang="ru-RU" altLang="ru-RU" sz="3600" dirty="0" smtClean="0"/>
              <a:t>и благодаря этому мы их слышим, а так же мы разговариваем и слышим друг друга, тоже благодаря воздуху</a:t>
            </a:r>
            <a:br>
              <a:rPr lang="ru-RU" altLang="ru-RU" sz="3600" dirty="0" smtClean="0"/>
            </a:br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endParaRPr lang="ru-RU" sz="3800" b="1" dirty="0"/>
          </a:p>
        </p:txBody>
      </p:sp>
      <p:pic>
        <p:nvPicPr>
          <p:cNvPr id="6" name="Рисунок 5" descr="img1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6671" y="642918"/>
            <a:ext cx="4275440" cy="584849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599</TotalTime>
  <Words>77</Words>
  <Application>Microsoft Office PowerPoint</Application>
  <PresentationFormat>Экран (4:3)</PresentationFormat>
  <Paragraphs>18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1_Яркая</vt:lpstr>
      <vt:lpstr>ВОЗДУХ - НЕВИДИМКА</vt:lpstr>
      <vt:lpstr>Воздух невидимый, прозрачный, бесцветный</vt:lpstr>
      <vt:lpstr>Как поймать воздух?</vt:lpstr>
      <vt:lpstr>Воздух не имеет определённой формы и занимает всё свободное пространство</vt:lpstr>
      <vt:lpstr>Слайд 5</vt:lpstr>
      <vt:lpstr>Воздух может двигаться в разных направлениях… Это ветер</vt:lpstr>
      <vt:lpstr>Воздух не имеет вкуса</vt:lpstr>
      <vt:lpstr>Воздух не имеет запаха… Воздух движется и доносит разные запахи до наших носов </vt:lpstr>
      <vt:lpstr>Воздух передаёт звуки… и благодаря этому мы их слышим, а так же мы разговариваем и слышим друг друга, тоже благодаря воздуху  </vt:lpstr>
      <vt:lpstr>Воздух сжимаем и упруг</vt:lpstr>
      <vt:lpstr>Воздух имеет вес</vt:lpstr>
      <vt:lpstr>Воздух лёгкий</vt:lpstr>
      <vt:lpstr>Воздух есть внутри человека</vt:lpstr>
      <vt:lpstr>Воздух есть везде.  Земля окружена толстым слоем воздуха - атмосферой</vt:lpstr>
      <vt:lpstr>Люди научились использовать воздух</vt:lpstr>
      <vt:lpstr>Слайд 16</vt:lpstr>
      <vt:lpstr>Для поддержания горения</vt:lpstr>
      <vt:lpstr>Слайд 18</vt:lpstr>
      <vt:lpstr>СПАСИБО ЗА ВНИМАНИЕ 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Воздух прозрачный</dc:title>
  <dc:creator>Слава</dc:creator>
  <cp:lastModifiedBy>Администратор</cp:lastModifiedBy>
  <cp:revision>38</cp:revision>
  <dcterms:created xsi:type="dcterms:W3CDTF">2015-03-17T15:49:00Z</dcterms:created>
  <dcterms:modified xsi:type="dcterms:W3CDTF">2022-04-24T07:34:10Z</dcterms:modified>
</cp:coreProperties>
</file>