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Default Extension="wdp" ContentType="image/vnd.ms-photo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0" r:id="rId2"/>
    <p:sldMasterId id="2147483703" r:id="rId3"/>
    <p:sldMasterId id="2147483715" r:id="rId4"/>
    <p:sldMasterId id="2147483742" r:id="rId5"/>
    <p:sldMasterId id="2147483755" r:id="rId6"/>
    <p:sldMasterId id="2147483803" r:id="rId7"/>
    <p:sldMasterId id="2147483816" r:id="rId8"/>
    <p:sldMasterId id="2147483828" r:id="rId9"/>
    <p:sldMasterId id="2147483840" r:id="rId10"/>
    <p:sldMasterId id="2147483920" r:id="rId11"/>
  </p:sldMasterIdLst>
  <p:sldIdLst>
    <p:sldId id="257" r:id="rId12"/>
    <p:sldId id="259" r:id="rId13"/>
    <p:sldId id="256" r:id="rId14"/>
    <p:sldId id="258" r:id="rId15"/>
    <p:sldId id="260" r:id="rId16"/>
    <p:sldId id="272" r:id="rId17"/>
    <p:sldId id="269" r:id="rId18"/>
    <p:sldId id="263" r:id="rId19"/>
    <p:sldId id="270" r:id="rId20"/>
    <p:sldId id="273" r:id="rId21"/>
  </p:sldIdLst>
  <p:sldSz cx="9144000" cy="6858000" type="screen4x3"/>
  <p:notesSz cx="6858000" cy="9947275"/>
  <p:defaultTextStyle>
    <a:defPPr>
      <a:defRPr lang="ru-RU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>
      <p:cViewPr varScale="1">
        <p:scale>
          <a:sx n="73" d="100"/>
          <a:sy n="73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ОБРАЗОВАНИЕ\Школьная доска\ShkolDosk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3" y="1844825"/>
            <a:ext cx="6048672" cy="1470025"/>
          </a:xfrm>
        </p:spPr>
        <p:txBody>
          <a:bodyPr/>
          <a:lstStyle>
            <a:lvl1pPr>
              <a:defRPr sz="6600">
                <a:solidFill>
                  <a:schemeClr val="bg1"/>
                </a:solidFill>
                <a:latin typeface="English157C 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3" y="3886200"/>
            <a:ext cx="6048672" cy="910952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>
                    <a:lumMod val="85000"/>
                  </a:schemeClr>
                </a:solidFill>
                <a:latin typeface="English157C " pitchFamily="2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1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83" indent="0">
              <a:buNone/>
              <a:defRPr sz="1800" b="1"/>
            </a:lvl2pPr>
            <a:lvl3pPr marL="829366" indent="0">
              <a:buNone/>
              <a:defRPr sz="1600" b="1"/>
            </a:lvl3pPr>
            <a:lvl4pPr marL="1244049" indent="0">
              <a:buNone/>
              <a:defRPr sz="1500" b="1"/>
            </a:lvl4pPr>
            <a:lvl5pPr marL="1658732" indent="0">
              <a:buNone/>
              <a:defRPr sz="1500" b="1"/>
            </a:lvl5pPr>
            <a:lvl6pPr marL="2073416" indent="0">
              <a:buNone/>
              <a:defRPr sz="1500" b="1"/>
            </a:lvl6pPr>
            <a:lvl7pPr marL="2488099" indent="0">
              <a:buNone/>
              <a:defRPr sz="1500" b="1"/>
            </a:lvl7pPr>
            <a:lvl8pPr marL="2902782" indent="0">
              <a:buNone/>
              <a:defRPr sz="1500" b="1"/>
            </a:lvl8pPr>
            <a:lvl9pPr marL="3317465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83" indent="0">
              <a:buNone/>
              <a:defRPr sz="1800" b="1"/>
            </a:lvl2pPr>
            <a:lvl3pPr marL="829366" indent="0">
              <a:buNone/>
              <a:defRPr sz="1600" b="1"/>
            </a:lvl3pPr>
            <a:lvl4pPr marL="1244049" indent="0">
              <a:buNone/>
              <a:defRPr sz="1500" b="1"/>
            </a:lvl4pPr>
            <a:lvl5pPr marL="1658732" indent="0">
              <a:buNone/>
              <a:defRPr sz="1500" b="1"/>
            </a:lvl5pPr>
            <a:lvl6pPr marL="2073416" indent="0">
              <a:buNone/>
              <a:defRPr sz="1500" b="1"/>
            </a:lvl6pPr>
            <a:lvl7pPr marL="2488099" indent="0">
              <a:buNone/>
              <a:defRPr sz="1500" b="1"/>
            </a:lvl7pPr>
            <a:lvl8pPr marL="2902782" indent="0">
              <a:buNone/>
              <a:defRPr sz="1500" b="1"/>
            </a:lvl8pPr>
            <a:lvl9pPr marL="3317465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F40AA5-B4B1-4B6D-B3E8-0EBA922A3522}" type="datetimeFigureOut">
              <a:rPr lang="ru-RU" smtClean="0"/>
              <a:pPr>
                <a:defRPr/>
              </a:pPr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41F43-5CF6-4B49-A759-97D3F1E389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7CF51C-F69C-48C5-9942-6F21B804CE66}" type="datetimeFigureOut">
              <a:rPr lang="ru-RU" smtClean="0"/>
              <a:pPr>
                <a:defRPr/>
              </a:pPr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9F0229-4E9B-4C32-92AD-A2691B15B3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854AED-789D-4891-B3B6-19D0E56D805D}" type="datetimeFigureOut">
              <a:rPr lang="ru-RU" smtClean="0"/>
              <a:pPr>
                <a:defRPr/>
              </a:pPr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16A55-EA80-4CA6-8039-4FA1E217C5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006BFF-F8F6-43E1-A9EA-82A1AF57A6D9}" type="datetimeFigureOut">
              <a:rPr lang="ru-RU" smtClean="0"/>
              <a:pPr>
                <a:defRPr/>
              </a:pPr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71FAB-093F-49DE-B802-4E95E2FBF2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D0492C-2187-4D85-9AFC-F0BCE1DF8038}" type="datetimeFigureOut">
              <a:rPr lang="ru-RU" smtClean="0"/>
              <a:pPr>
                <a:defRPr/>
              </a:pPr>
              <a:t>29.01.2020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AD886-AF46-4381-BC6E-3C23FD08E6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7028F9-320E-426A-B849-4C26DE186036}" type="datetimeFigureOut">
              <a:rPr lang="ru-RU" smtClean="0"/>
              <a:pPr>
                <a:defRPr/>
              </a:pPr>
              <a:t>29.01.2020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F74B2-475F-4FB9-A9ED-0822FA6CE1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03C9E6-927D-414F-ABD9-5CABA3FB79D2}" type="datetimeFigureOut">
              <a:rPr lang="ru-RU" smtClean="0"/>
              <a:pPr>
                <a:defRPr/>
              </a:pPr>
              <a:t>29.01.2020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C1E58-8875-4737-A943-E5E84A551B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B81046-02DF-4456-AE0D-82EACA1019D8}" type="datetimeFigureOut">
              <a:rPr lang="ru-RU" smtClean="0"/>
              <a:pPr>
                <a:defRPr/>
              </a:pPr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70E1B-0EE7-4955-9494-E6829FD333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AFC2CD-0ADC-4FE4-BC5D-AF3AC4481059}" type="datetimeFigureOut">
              <a:rPr lang="ru-RU" smtClean="0"/>
              <a:pPr>
                <a:defRPr/>
              </a:pPr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93BF41-DE84-4FC6-84B2-36A09ECEB8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95252C-6F86-4A1F-862B-15A87B8D8C56}" type="datetimeFigureOut">
              <a:rPr lang="ru-RU" smtClean="0"/>
              <a:pPr>
                <a:defRPr/>
              </a:pPr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901E2E-6FE5-48C6-BB62-23C1D30958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08C7B1-F640-407C-A5F3-E16AB50DCA9A}" type="datetimeFigureOut">
              <a:rPr lang="ru-RU" smtClean="0"/>
              <a:pPr>
                <a:defRPr/>
              </a:pPr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B0FA25-85B4-4CA5-9F7A-5A889A7BC0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2" y="273630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2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683" indent="0">
              <a:buNone/>
              <a:defRPr sz="1100"/>
            </a:lvl2pPr>
            <a:lvl3pPr marL="829366" indent="0">
              <a:buNone/>
              <a:defRPr sz="900"/>
            </a:lvl3pPr>
            <a:lvl4pPr marL="1244049" indent="0">
              <a:buNone/>
              <a:defRPr sz="800"/>
            </a:lvl4pPr>
            <a:lvl5pPr marL="1658732" indent="0">
              <a:buNone/>
              <a:defRPr sz="800"/>
            </a:lvl5pPr>
            <a:lvl6pPr marL="2073416" indent="0">
              <a:buNone/>
              <a:defRPr sz="800"/>
            </a:lvl6pPr>
            <a:lvl7pPr marL="2488099" indent="0">
              <a:buNone/>
              <a:defRPr sz="800"/>
            </a:lvl7pPr>
            <a:lvl8pPr marL="2902782" indent="0">
              <a:buNone/>
              <a:defRPr sz="800"/>
            </a:lvl8pPr>
            <a:lvl9pPr marL="3317465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2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2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683" indent="0">
              <a:buNone/>
              <a:defRPr sz="2500"/>
            </a:lvl2pPr>
            <a:lvl3pPr marL="829366" indent="0">
              <a:buNone/>
              <a:defRPr sz="2200"/>
            </a:lvl3pPr>
            <a:lvl4pPr marL="1244049" indent="0">
              <a:buNone/>
              <a:defRPr sz="1800"/>
            </a:lvl4pPr>
            <a:lvl5pPr marL="1658732" indent="0">
              <a:buNone/>
              <a:defRPr sz="1800"/>
            </a:lvl5pPr>
            <a:lvl6pPr marL="2073416" indent="0">
              <a:buNone/>
              <a:defRPr sz="1800"/>
            </a:lvl6pPr>
            <a:lvl7pPr marL="2488099" indent="0">
              <a:buNone/>
              <a:defRPr sz="1800"/>
            </a:lvl7pPr>
            <a:lvl8pPr marL="2902782" indent="0">
              <a:buNone/>
              <a:defRPr sz="1800"/>
            </a:lvl8pPr>
            <a:lvl9pPr marL="3317465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2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683" indent="0">
              <a:buNone/>
              <a:defRPr sz="1100"/>
            </a:lvl2pPr>
            <a:lvl3pPr marL="829366" indent="0">
              <a:buNone/>
              <a:defRPr sz="900"/>
            </a:lvl3pPr>
            <a:lvl4pPr marL="1244049" indent="0">
              <a:buNone/>
              <a:defRPr sz="800"/>
            </a:lvl4pPr>
            <a:lvl5pPr marL="1658732" indent="0">
              <a:buNone/>
              <a:defRPr sz="800"/>
            </a:lvl5pPr>
            <a:lvl6pPr marL="2073416" indent="0">
              <a:buNone/>
              <a:defRPr sz="800"/>
            </a:lvl6pPr>
            <a:lvl7pPr marL="2488099" indent="0">
              <a:buNone/>
              <a:defRPr sz="800"/>
            </a:lvl7pPr>
            <a:lvl8pPr marL="2902782" indent="0">
              <a:buNone/>
              <a:defRPr sz="800"/>
            </a:lvl8pPr>
            <a:lvl9pPr marL="3317465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080" y="504053"/>
            <a:ext cx="1949760" cy="571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2481" y="504053"/>
            <a:ext cx="5715360" cy="571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480" y="504053"/>
            <a:ext cx="7803360" cy="113916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97" indent="0" algn="ctr">
              <a:buNone/>
              <a:defRPr/>
            </a:lvl2pPr>
            <a:lvl3pPr marL="829194" indent="0" algn="ctr">
              <a:buNone/>
              <a:defRPr/>
            </a:lvl3pPr>
            <a:lvl4pPr marL="1243791" indent="0" algn="ctr">
              <a:buNone/>
              <a:defRPr/>
            </a:lvl4pPr>
            <a:lvl5pPr marL="1658388" indent="0" algn="ctr">
              <a:buNone/>
              <a:defRPr/>
            </a:lvl5pPr>
            <a:lvl6pPr marL="2072986" indent="0" algn="ctr">
              <a:buNone/>
              <a:defRPr/>
            </a:lvl6pPr>
            <a:lvl7pPr marL="2487583" indent="0" algn="ctr">
              <a:buNone/>
              <a:defRPr/>
            </a:lvl7pPr>
            <a:lvl8pPr marL="2902180" indent="0" algn="ctr">
              <a:buNone/>
              <a:defRPr/>
            </a:lvl8pPr>
            <a:lvl9pPr marL="3316777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46BDD-9760-4153-9DEA-812CEF2BB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D520E-93D9-4412-A99B-08F106C6DF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6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597" indent="0">
              <a:buNone/>
              <a:defRPr sz="1600"/>
            </a:lvl2pPr>
            <a:lvl3pPr marL="829194" indent="0">
              <a:buNone/>
              <a:defRPr sz="1500"/>
            </a:lvl3pPr>
            <a:lvl4pPr marL="1243791" indent="0">
              <a:buNone/>
              <a:defRPr sz="1300"/>
            </a:lvl4pPr>
            <a:lvl5pPr marL="1658388" indent="0">
              <a:buNone/>
              <a:defRPr sz="1300"/>
            </a:lvl5pPr>
            <a:lvl6pPr marL="2072986" indent="0">
              <a:buNone/>
              <a:defRPr sz="1300"/>
            </a:lvl6pPr>
            <a:lvl7pPr marL="2487583" indent="0">
              <a:buNone/>
              <a:defRPr sz="1300"/>
            </a:lvl7pPr>
            <a:lvl8pPr marL="2902180" indent="0">
              <a:buNone/>
              <a:defRPr sz="1300"/>
            </a:lvl8pPr>
            <a:lvl9pPr marL="3316777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65524-4744-412F-9C83-03BBDE7E5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2"/>
            <a:ext cx="4042080" cy="452063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6802" y="1604332"/>
            <a:ext cx="4042080" cy="452063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B87CE-BA44-4955-9D75-0B76DA81C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3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843EA-D338-4198-B2DE-C6B2A638F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F36FA-8F22-471E-9D6E-7E566B03B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B8B67-798B-4C41-BEEB-42934F164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4" y="273632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4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4BA86-4446-4EDB-A467-C1FB4FF4C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4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4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97" indent="0">
              <a:buNone/>
              <a:defRPr sz="2500"/>
            </a:lvl2pPr>
            <a:lvl3pPr marL="829194" indent="0">
              <a:buNone/>
              <a:defRPr sz="2200"/>
            </a:lvl3pPr>
            <a:lvl4pPr marL="1243791" indent="0">
              <a:buNone/>
              <a:defRPr sz="1800"/>
            </a:lvl4pPr>
            <a:lvl5pPr marL="1658388" indent="0">
              <a:buNone/>
              <a:defRPr sz="1800"/>
            </a:lvl5pPr>
            <a:lvl6pPr marL="2072986" indent="0">
              <a:buNone/>
              <a:defRPr sz="1800"/>
            </a:lvl6pPr>
            <a:lvl7pPr marL="2487583" indent="0">
              <a:buNone/>
              <a:defRPr sz="1800"/>
            </a:lvl7pPr>
            <a:lvl8pPr marL="2902180" indent="0">
              <a:buNone/>
              <a:defRPr sz="1800"/>
            </a:lvl8pPr>
            <a:lvl9pPr marL="3316777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4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59790-33B0-484D-AA15-F6ADCFA90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C842-FC8E-4547-A2C7-A8363E4649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002" y="273632"/>
            <a:ext cx="2054880" cy="58513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0" y="273632"/>
            <a:ext cx="6029280" cy="58513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CFA7A-F34D-4365-8445-AFFB1D79F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54" indent="0" algn="ctr">
              <a:buNone/>
              <a:defRPr/>
            </a:lvl2pPr>
            <a:lvl3pPr marL="829108" indent="0" algn="ctr">
              <a:buNone/>
              <a:defRPr/>
            </a:lvl3pPr>
            <a:lvl4pPr marL="1243662" indent="0" algn="ctr">
              <a:buNone/>
              <a:defRPr/>
            </a:lvl4pPr>
            <a:lvl5pPr marL="1658216" indent="0" algn="ctr">
              <a:buNone/>
              <a:defRPr/>
            </a:lvl5pPr>
            <a:lvl6pPr marL="2072771" indent="0" algn="ctr">
              <a:buNone/>
              <a:defRPr/>
            </a:lvl6pPr>
            <a:lvl7pPr marL="2487325" indent="0" algn="ctr">
              <a:buNone/>
              <a:defRPr/>
            </a:lvl7pPr>
            <a:lvl8pPr marL="2901879" indent="0" algn="ctr">
              <a:buNone/>
              <a:defRPr/>
            </a:lvl8pPr>
            <a:lvl9pPr marL="3316433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8AFA7-B1FA-44CA-93E4-3E36C1C0C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34A63-20A2-4290-9980-93C6E39A2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7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554" indent="0">
              <a:buNone/>
              <a:defRPr sz="1600"/>
            </a:lvl2pPr>
            <a:lvl3pPr marL="829108" indent="0">
              <a:buNone/>
              <a:defRPr sz="1500"/>
            </a:lvl3pPr>
            <a:lvl4pPr marL="1243662" indent="0">
              <a:buNone/>
              <a:defRPr sz="1300"/>
            </a:lvl4pPr>
            <a:lvl5pPr marL="1658216" indent="0">
              <a:buNone/>
              <a:defRPr sz="1300"/>
            </a:lvl5pPr>
            <a:lvl6pPr marL="2072771" indent="0">
              <a:buNone/>
              <a:defRPr sz="1300"/>
            </a:lvl6pPr>
            <a:lvl7pPr marL="2487325" indent="0">
              <a:buNone/>
              <a:defRPr sz="1300"/>
            </a:lvl7pPr>
            <a:lvl8pPr marL="2901879" indent="0">
              <a:buNone/>
              <a:defRPr sz="1300"/>
            </a:lvl8pPr>
            <a:lvl9pPr marL="3316433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AFA05-74AE-4FF9-8CAE-D9756492F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3"/>
            <a:ext cx="4042080" cy="452063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6802" y="1604333"/>
            <a:ext cx="4042080" cy="452063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BFDFD-F732-4C78-A18C-711A591E4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4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54" indent="0">
              <a:buNone/>
              <a:defRPr sz="1800" b="1"/>
            </a:lvl2pPr>
            <a:lvl3pPr marL="829108" indent="0">
              <a:buNone/>
              <a:defRPr sz="1600" b="1"/>
            </a:lvl3pPr>
            <a:lvl4pPr marL="1243662" indent="0">
              <a:buNone/>
              <a:defRPr sz="1500" b="1"/>
            </a:lvl4pPr>
            <a:lvl5pPr marL="1658216" indent="0">
              <a:buNone/>
              <a:defRPr sz="1500" b="1"/>
            </a:lvl5pPr>
            <a:lvl6pPr marL="2072771" indent="0">
              <a:buNone/>
              <a:defRPr sz="1500" b="1"/>
            </a:lvl6pPr>
            <a:lvl7pPr marL="2487325" indent="0">
              <a:buNone/>
              <a:defRPr sz="1500" b="1"/>
            </a:lvl7pPr>
            <a:lvl8pPr marL="2901879" indent="0">
              <a:buNone/>
              <a:defRPr sz="1500" b="1"/>
            </a:lvl8pPr>
            <a:lvl9pPr marL="3316433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54" indent="0">
              <a:buNone/>
              <a:defRPr sz="1800" b="1"/>
            </a:lvl2pPr>
            <a:lvl3pPr marL="829108" indent="0">
              <a:buNone/>
              <a:defRPr sz="1600" b="1"/>
            </a:lvl3pPr>
            <a:lvl4pPr marL="1243662" indent="0">
              <a:buNone/>
              <a:defRPr sz="1500" b="1"/>
            </a:lvl4pPr>
            <a:lvl5pPr marL="1658216" indent="0">
              <a:buNone/>
              <a:defRPr sz="1500" b="1"/>
            </a:lvl5pPr>
            <a:lvl6pPr marL="2072771" indent="0">
              <a:buNone/>
              <a:defRPr sz="1500" b="1"/>
            </a:lvl6pPr>
            <a:lvl7pPr marL="2487325" indent="0">
              <a:buNone/>
              <a:defRPr sz="1500" b="1"/>
            </a:lvl7pPr>
            <a:lvl8pPr marL="2901879" indent="0">
              <a:buNone/>
              <a:defRPr sz="1500" b="1"/>
            </a:lvl8pPr>
            <a:lvl9pPr marL="3316433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122F2-E5E2-4B3C-84B9-A22601710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DF22E-970A-4F57-8977-402A704FD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D23E4-9F54-4110-BC24-2BFE9CF63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5" y="273633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5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54" indent="0">
              <a:buNone/>
              <a:defRPr sz="1100"/>
            </a:lvl2pPr>
            <a:lvl3pPr marL="829108" indent="0">
              <a:buNone/>
              <a:defRPr sz="900"/>
            </a:lvl3pPr>
            <a:lvl4pPr marL="1243662" indent="0">
              <a:buNone/>
              <a:defRPr sz="800"/>
            </a:lvl4pPr>
            <a:lvl5pPr marL="1658216" indent="0">
              <a:buNone/>
              <a:defRPr sz="800"/>
            </a:lvl5pPr>
            <a:lvl6pPr marL="2072771" indent="0">
              <a:buNone/>
              <a:defRPr sz="800"/>
            </a:lvl6pPr>
            <a:lvl7pPr marL="2487325" indent="0">
              <a:buNone/>
              <a:defRPr sz="800"/>
            </a:lvl7pPr>
            <a:lvl8pPr marL="2901879" indent="0">
              <a:buNone/>
              <a:defRPr sz="800"/>
            </a:lvl8pPr>
            <a:lvl9pPr marL="3316433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B370C-87F2-4752-98C9-8C669DDCC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5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5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54" indent="0">
              <a:buNone/>
              <a:defRPr sz="2500"/>
            </a:lvl2pPr>
            <a:lvl3pPr marL="829108" indent="0">
              <a:buNone/>
              <a:defRPr sz="2200"/>
            </a:lvl3pPr>
            <a:lvl4pPr marL="1243662" indent="0">
              <a:buNone/>
              <a:defRPr sz="1800"/>
            </a:lvl4pPr>
            <a:lvl5pPr marL="1658216" indent="0">
              <a:buNone/>
              <a:defRPr sz="1800"/>
            </a:lvl5pPr>
            <a:lvl6pPr marL="2072771" indent="0">
              <a:buNone/>
              <a:defRPr sz="1800"/>
            </a:lvl6pPr>
            <a:lvl7pPr marL="2487325" indent="0">
              <a:buNone/>
              <a:defRPr sz="1800"/>
            </a:lvl7pPr>
            <a:lvl8pPr marL="2901879" indent="0">
              <a:buNone/>
              <a:defRPr sz="1800"/>
            </a:lvl8pPr>
            <a:lvl9pPr marL="3316433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5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54" indent="0">
              <a:buNone/>
              <a:defRPr sz="1100"/>
            </a:lvl2pPr>
            <a:lvl3pPr marL="829108" indent="0">
              <a:buNone/>
              <a:defRPr sz="900"/>
            </a:lvl3pPr>
            <a:lvl4pPr marL="1243662" indent="0">
              <a:buNone/>
              <a:defRPr sz="800"/>
            </a:lvl4pPr>
            <a:lvl5pPr marL="1658216" indent="0">
              <a:buNone/>
              <a:defRPr sz="800"/>
            </a:lvl5pPr>
            <a:lvl6pPr marL="2072771" indent="0">
              <a:buNone/>
              <a:defRPr sz="800"/>
            </a:lvl6pPr>
            <a:lvl7pPr marL="2487325" indent="0">
              <a:buNone/>
              <a:defRPr sz="800"/>
            </a:lvl7pPr>
            <a:lvl8pPr marL="2901879" indent="0">
              <a:buNone/>
              <a:defRPr sz="800"/>
            </a:lvl8pPr>
            <a:lvl9pPr marL="3316433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ABC10-60E7-462F-9F9B-9776C93F55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649A3-DC57-44FB-AC5F-9BABF20F4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002" y="273633"/>
            <a:ext cx="2054880" cy="58513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0" y="273633"/>
            <a:ext cx="6029280" cy="58513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F75A0-1AB8-4CA5-A675-46368B700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53" indent="0" algn="ctr">
              <a:buNone/>
              <a:defRPr/>
            </a:lvl2pPr>
            <a:lvl3pPr marL="914305" indent="0" algn="ctr">
              <a:buNone/>
              <a:defRPr/>
            </a:lvl3pPr>
            <a:lvl4pPr marL="1371458" indent="0" algn="ctr">
              <a:buNone/>
              <a:defRPr/>
            </a:lvl4pPr>
            <a:lvl5pPr marL="1828610" indent="0" algn="ctr">
              <a:buNone/>
              <a:defRPr/>
            </a:lvl5pPr>
            <a:lvl6pPr marL="2285763" indent="0" algn="ctr">
              <a:buNone/>
              <a:defRPr/>
            </a:lvl6pPr>
            <a:lvl7pPr marL="2742915" indent="0" algn="ctr">
              <a:buNone/>
              <a:defRPr/>
            </a:lvl7pPr>
            <a:lvl8pPr marL="3200068" indent="0" algn="ctr">
              <a:buNone/>
              <a:defRPr/>
            </a:lvl8pPr>
            <a:lvl9pPr marL="365722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7937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1851" y="1906588"/>
            <a:ext cx="3819525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1" y="139700"/>
            <a:ext cx="1946275" cy="6273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3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139700"/>
            <a:ext cx="7789862" cy="18684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53" indent="0" algn="ctr">
              <a:buNone/>
              <a:defRPr/>
            </a:lvl2pPr>
            <a:lvl3pPr marL="914305" indent="0" algn="ctr">
              <a:buNone/>
              <a:defRPr/>
            </a:lvl3pPr>
            <a:lvl4pPr marL="1371458" indent="0" algn="ctr">
              <a:buNone/>
              <a:defRPr/>
            </a:lvl4pPr>
            <a:lvl5pPr marL="1828610" indent="0" algn="ctr">
              <a:buNone/>
              <a:defRPr/>
            </a:lvl5pPr>
            <a:lvl6pPr marL="2285763" indent="0" algn="ctr">
              <a:buNone/>
              <a:defRPr/>
            </a:lvl6pPr>
            <a:lvl7pPr marL="2742915" indent="0" algn="ctr">
              <a:buNone/>
              <a:defRPr/>
            </a:lvl7pPr>
            <a:lvl8pPr marL="3200068" indent="0" algn="ctr">
              <a:buNone/>
              <a:defRPr/>
            </a:lvl8pPr>
            <a:lvl9pPr marL="365722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7937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1851" y="1906588"/>
            <a:ext cx="3819525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683" indent="0" algn="ctr">
              <a:buNone/>
              <a:defRPr/>
            </a:lvl2pPr>
            <a:lvl3pPr marL="829366" indent="0" algn="ctr">
              <a:buNone/>
              <a:defRPr/>
            </a:lvl3pPr>
            <a:lvl4pPr marL="1244049" indent="0" algn="ctr">
              <a:buNone/>
              <a:defRPr/>
            </a:lvl4pPr>
            <a:lvl5pPr marL="1658732" indent="0" algn="ctr">
              <a:buNone/>
              <a:defRPr/>
            </a:lvl5pPr>
            <a:lvl6pPr marL="2073416" indent="0" algn="ctr">
              <a:buNone/>
              <a:defRPr/>
            </a:lvl6pPr>
            <a:lvl7pPr marL="2488099" indent="0" algn="ctr">
              <a:buNone/>
              <a:defRPr/>
            </a:lvl7pPr>
            <a:lvl8pPr marL="2902782" indent="0" algn="ctr">
              <a:buNone/>
              <a:defRPr/>
            </a:lvl8pPr>
            <a:lvl9pPr marL="3317465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1" y="139700"/>
            <a:ext cx="1946275" cy="6273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3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2481" y="1906760"/>
            <a:ext cx="3831840" cy="431469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2560" y="1906760"/>
            <a:ext cx="3833280" cy="431469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080" y="504053"/>
            <a:ext cx="1949760" cy="571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2481" y="504053"/>
            <a:ext cx="5715360" cy="571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480" y="504053"/>
            <a:ext cx="7803360" cy="113916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640" indent="0" algn="ctr">
              <a:buNone/>
              <a:defRPr/>
            </a:lvl2pPr>
            <a:lvl3pPr marL="829280" indent="0" algn="ctr">
              <a:buNone/>
              <a:defRPr/>
            </a:lvl3pPr>
            <a:lvl4pPr marL="1243920" indent="0" algn="ctr">
              <a:buNone/>
              <a:defRPr/>
            </a:lvl4pPr>
            <a:lvl5pPr marL="1658560" indent="0" algn="ctr">
              <a:buNone/>
              <a:defRPr/>
            </a:lvl5pPr>
            <a:lvl6pPr marL="2073201" indent="0" algn="ctr">
              <a:buNone/>
              <a:defRPr/>
            </a:lvl6pPr>
            <a:lvl7pPr marL="2487841" indent="0" algn="ctr">
              <a:buNone/>
              <a:defRPr/>
            </a:lvl7pPr>
            <a:lvl8pPr marL="2902481" indent="0" algn="ctr">
              <a:buNone/>
              <a:defRPr/>
            </a:lvl8pPr>
            <a:lvl9pPr marL="3317121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D0F87-5AEB-4C56-A094-FE871AD0B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942B8-9BAC-4B39-B1FA-09B74FE33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5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640" indent="0">
              <a:buNone/>
              <a:defRPr sz="1600"/>
            </a:lvl2pPr>
            <a:lvl3pPr marL="829280" indent="0">
              <a:buNone/>
              <a:defRPr sz="1500"/>
            </a:lvl3pPr>
            <a:lvl4pPr marL="1243920" indent="0">
              <a:buNone/>
              <a:defRPr sz="1300"/>
            </a:lvl4pPr>
            <a:lvl5pPr marL="1658560" indent="0">
              <a:buNone/>
              <a:defRPr sz="1300"/>
            </a:lvl5pPr>
            <a:lvl6pPr marL="2073201" indent="0">
              <a:buNone/>
              <a:defRPr sz="1300"/>
            </a:lvl6pPr>
            <a:lvl7pPr marL="2487841" indent="0">
              <a:buNone/>
              <a:defRPr sz="1300"/>
            </a:lvl7pPr>
            <a:lvl8pPr marL="2902481" indent="0">
              <a:buNone/>
              <a:defRPr sz="1300"/>
            </a:lvl8pPr>
            <a:lvl9pPr marL="3317121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3EE47-0CC7-4EA1-BBAC-C6744CE85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1"/>
            <a:ext cx="4042080" cy="452063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6802" y="1604331"/>
            <a:ext cx="4042080" cy="452063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93BEB-F19A-47F9-83FF-91C025F9D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2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99F0-9C15-486E-89F0-18DE32602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4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683" indent="0">
              <a:buNone/>
              <a:defRPr sz="1600"/>
            </a:lvl2pPr>
            <a:lvl3pPr marL="829366" indent="0">
              <a:buNone/>
              <a:defRPr sz="1500"/>
            </a:lvl3pPr>
            <a:lvl4pPr marL="1244049" indent="0">
              <a:buNone/>
              <a:defRPr sz="1300"/>
            </a:lvl4pPr>
            <a:lvl5pPr marL="1658732" indent="0">
              <a:buNone/>
              <a:defRPr sz="1300"/>
            </a:lvl5pPr>
            <a:lvl6pPr marL="2073416" indent="0">
              <a:buNone/>
              <a:defRPr sz="1300"/>
            </a:lvl6pPr>
            <a:lvl7pPr marL="2488099" indent="0">
              <a:buNone/>
              <a:defRPr sz="1300"/>
            </a:lvl7pPr>
            <a:lvl8pPr marL="2902782" indent="0">
              <a:buNone/>
              <a:defRPr sz="1300"/>
            </a:lvl8pPr>
            <a:lvl9pPr marL="3317465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B79C8-4B26-4D1E-9FDE-AA1480C97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FF7B3-C4A4-444D-BACA-468DAB10B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3" y="273631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3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5880E-1724-4E21-846B-566201CF9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3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3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640" indent="0">
              <a:buNone/>
              <a:defRPr sz="2500"/>
            </a:lvl2pPr>
            <a:lvl3pPr marL="829280" indent="0">
              <a:buNone/>
              <a:defRPr sz="2200"/>
            </a:lvl3pPr>
            <a:lvl4pPr marL="1243920" indent="0">
              <a:buNone/>
              <a:defRPr sz="1800"/>
            </a:lvl4pPr>
            <a:lvl5pPr marL="1658560" indent="0">
              <a:buNone/>
              <a:defRPr sz="1800"/>
            </a:lvl5pPr>
            <a:lvl6pPr marL="2073201" indent="0">
              <a:buNone/>
              <a:defRPr sz="1800"/>
            </a:lvl6pPr>
            <a:lvl7pPr marL="2487841" indent="0">
              <a:buNone/>
              <a:defRPr sz="1800"/>
            </a:lvl7pPr>
            <a:lvl8pPr marL="2902481" indent="0">
              <a:buNone/>
              <a:defRPr sz="1800"/>
            </a:lvl8pPr>
            <a:lvl9pPr marL="3317121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3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02C46-3C59-4B50-B63A-943B1000F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55F74-B5A6-4537-9B42-DF40CC253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002" y="273631"/>
            <a:ext cx="2054880" cy="58513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0" y="273631"/>
            <a:ext cx="6029280" cy="58513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12744-70E9-4F9B-A941-E49EE0801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97" indent="0" algn="ctr">
              <a:buNone/>
              <a:defRPr/>
            </a:lvl2pPr>
            <a:lvl3pPr marL="829194" indent="0" algn="ctr">
              <a:buNone/>
              <a:defRPr/>
            </a:lvl3pPr>
            <a:lvl4pPr marL="1243791" indent="0" algn="ctr">
              <a:buNone/>
              <a:defRPr/>
            </a:lvl4pPr>
            <a:lvl5pPr marL="1658388" indent="0" algn="ctr">
              <a:buNone/>
              <a:defRPr/>
            </a:lvl5pPr>
            <a:lvl6pPr marL="2072986" indent="0" algn="ctr">
              <a:buNone/>
              <a:defRPr/>
            </a:lvl6pPr>
            <a:lvl7pPr marL="2487583" indent="0" algn="ctr">
              <a:buNone/>
              <a:defRPr/>
            </a:lvl7pPr>
            <a:lvl8pPr marL="2902180" indent="0" algn="ctr">
              <a:buNone/>
              <a:defRPr/>
            </a:lvl8pPr>
            <a:lvl9pPr marL="3316777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B5728-D43A-4C26-95B0-384CA9F01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04877-D53A-45C4-9164-C7C42486C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6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597" indent="0">
              <a:buNone/>
              <a:defRPr sz="1600"/>
            </a:lvl2pPr>
            <a:lvl3pPr marL="829194" indent="0">
              <a:buNone/>
              <a:defRPr sz="1500"/>
            </a:lvl3pPr>
            <a:lvl4pPr marL="1243791" indent="0">
              <a:buNone/>
              <a:defRPr sz="1300"/>
            </a:lvl4pPr>
            <a:lvl5pPr marL="1658388" indent="0">
              <a:buNone/>
              <a:defRPr sz="1300"/>
            </a:lvl5pPr>
            <a:lvl6pPr marL="2072986" indent="0">
              <a:buNone/>
              <a:defRPr sz="1300"/>
            </a:lvl6pPr>
            <a:lvl7pPr marL="2487583" indent="0">
              <a:buNone/>
              <a:defRPr sz="1300"/>
            </a:lvl7pPr>
            <a:lvl8pPr marL="2902180" indent="0">
              <a:buNone/>
              <a:defRPr sz="1300"/>
            </a:lvl8pPr>
            <a:lvl9pPr marL="3316777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BB8F2-4D57-477F-9238-C38FB5EDB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2"/>
            <a:ext cx="4042080" cy="452063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6802" y="1604332"/>
            <a:ext cx="4042080" cy="452063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8A940-8B7D-44C5-BC25-05B06C30F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2481" y="1906760"/>
            <a:ext cx="3831840" cy="431469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2560" y="1906760"/>
            <a:ext cx="3833280" cy="431469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3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A2F07-CA16-4D0E-85E2-C315CDFA1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19451-3CF8-493F-80B9-39E41FB0D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B22B9-20E4-4174-86EE-50A0DD582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4" y="273632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4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6F3F8-66AE-4DDA-8B8A-C2C74F8C2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4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4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97" indent="0">
              <a:buNone/>
              <a:defRPr sz="2500"/>
            </a:lvl2pPr>
            <a:lvl3pPr marL="829194" indent="0">
              <a:buNone/>
              <a:defRPr sz="2200"/>
            </a:lvl3pPr>
            <a:lvl4pPr marL="1243791" indent="0">
              <a:buNone/>
              <a:defRPr sz="1800"/>
            </a:lvl4pPr>
            <a:lvl5pPr marL="1658388" indent="0">
              <a:buNone/>
              <a:defRPr sz="1800"/>
            </a:lvl5pPr>
            <a:lvl6pPr marL="2072986" indent="0">
              <a:buNone/>
              <a:defRPr sz="1800"/>
            </a:lvl6pPr>
            <a:lvl7pPr marL="2487583" indent="0">
              <a:buNone/>
              <a:defRPr sz="1800"/>
            </a:lvl7pPr>
            <a:lvl8pPr marL="2902180" indent="0">
              <a:buNone/>
              <a:defRPr sz="1800"/>
            </a:lvl8pPr>
            <a:lvl9pPr marL="3316777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4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11F05-082C-4D36-98CE-AA1D1CEA5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950C8-71D0-4124-B80E-B6C56B52F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002" y="273632"/>
            <a:ext cx="2054880" cy="58513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0" y="273632"/>
            <a:ext cx="6029280" cy="58513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99890-DC9C-47B3-B01E-CB9F1CCEB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Компьютер\Ko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2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4737567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33256"/>
            <a:ext cx="5789438" cy="7684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9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5" Type="http://schemas.openxmlformats.org/officeDocument/2006/relationships/image" Target="../media/image3.jpe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K:\ProPowerPoint\Шаблоны\ОБРАЗОВАНИЕ\Школьная доска\ShkolDoskaSlid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7938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115889"/>
            <a:ext cx="7354888" cy="649287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476376" y="908050"/>
            <a:ext cx="721042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7"/>
          <p:cNvSpPr txBox="1">
            <a:spLocks noChangeArrowheads="1"/>
          </p:cNvSpPr>
          <p:nvPr/>
        </p:nvSpPr>
        <p:spPr bwMode="auto">
          <a:xfrm>
            <a:off x="-31750" y="6562726"/>
            <a:ext cx="1687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dirty="0" err="1" smtClean="0">
                <a:solidFill>
                  <a:schemeClr val="bg1"/>
                </a:solidFill>
                <a:latin typeface="Ariston" pitchFamily="66" charset="0"/>
              </a:rPr>
              <a:t>ProPowerPoint.Ru</a:t>
            </a:r>
            <a:endParaRPr lang="ru-RU" sz="1400" dirty="0" smtClean="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153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305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458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61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865" indent="-34286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Компьютер\KompSlide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518953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84313"/>
            <a:ext cx="82296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-31750" y="6623050"/>
            <a:ext cx="1255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100" smtClean="0">
                <a:solidFill>
                  <a:srgbClr val="93CDDD"/>
                </a:solidFill>
              </a:rPr>
              <a:t>ProPowerPoint.Ru</a:t>
            </a:r>
            <a:endParaRPr lang="ru-RU" sz="1100" smtClean="0">
              <a:solidFill>
                <a:srgbClr val="93CDD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</p:sldLayoutIdLst>
  <p:transition spd="slow">
    <p:zoom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</p:sldLayoutIdLst>
  <p:transition>
    <p:blinds dir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367202" y="1718102"/>
            <a:ext cx="8775360" cy="5139899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82936" tIns="41469" rIns="82936" bIns="41469" anchor="ctr"/>
          <a:lstStyle/>
          <a:p>
            <a:pPr>
              <a:defRPr/>
            </a:pPr>
            <a:endParaRPr lang="ru-RU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2480" y="504053"/>
            <a:ext cx="7803360" cy="11391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2480" y="1906760"/>
            <a:ext cx="7803360" cy="43146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469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2" y="0"/>
            <a:ext cx="165600" cy="833848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36" tIns="41469" rIns="82936" bIns="41469" anchor="ctr"/>
          <a:lstStyle/>
          <a:p>
            <a:pPr>
              <a:defRPr/>
            </a:pPr>
            <a:endParaRPr lang="ru-RU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2" y="2160227"/>
            <a:ext cx="165600" cy="833848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36" tIns="41469" rIns="82936" bIns="41469" anchor="ctr"/>
          <a:lstStyle/>
          <a:p>
            <a:pPr>
              <a:defRPr/>
            </a:pPr>
            <a:endParaRPr lang="ru-RU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2" y="1059953"/>
            <a:ext cx="165600" cy="833848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36" tIns="41469" rIns="82936" bIns="41469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2pPr>
      <a:lvl3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3pPr>
      <a:lvl4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4pPr>
      <a:lvl5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5pPr>
      <a:lvl6pPr marL="2280758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6pPr>
      <a:lvl7pPr marL="2695440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7pPr>
      <a:lvl8pPr marL="3110124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8pPr>
      <a:lvl9pPr marL="3524806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9pPr>
    </p:titleStyle>
    <p:bodyStyle>
      <a:lvl1pPr marL="311013" indent="-311013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860" indent="-259178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cs typeface="+mn-cs"/>
        </a:defRPr>
      </a:lvl2pPr>
      <a:lvl3pPr marL="1036707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cs typeface="+mn-cs"/>
        </a:defRPr>
      </a:lvl3pPr>
      <a:lvl4pPr marL="1451391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4pPr>
      <a:lvl5pPr marL="1866074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5pPr>
      <a:lvl6pPr marL="2280758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6pPr>
      <a:lvl7pPr marL="2695440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7pPr>
      <a:lvl8pPr marL="3110124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8pPr>
      <a:lvl9pPr marL="3524806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3" y="273629"/>
            <a:ext cx="8222400" cy="11391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3" y="1604331"/>
            <a:ext cx="8222400" cy="452063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466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0" y="6247378"/>
            <a:ext cx="2124000" cy="466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06002" algn="l"/>
                <a:tab pos="813444" algn="l"/>
                <a:tab pos="1220884" algn="l"/>
                <a:tab pos="1628326" algn="l"/>
                <a:tab pos="2035768" algn="l"/>
                <a:tab pos="2443209" algn="l"/>
                <a:tab pos="2850651" algn="l"/>
                <a:tab pos="3258093" algn="l"/>
                <a:tab pos="3665534" algn="l"/>
                <a:tab pos="4072977" algn="l"/>
                <a:tab pos="4480417" algn="l"/>
                <a:tab pos="4887859" algn="l"/>
                <a:tab pos="5295300" algn="l"/>
                <a:tab pos="5702743" algn="l"/>
                <a:tab pos="6110182" algn="l"/>
                <a:tab pos="6517625" algn="l"/>
                <a:tab pos="6925066" algn="l"/>
                <a:tab pos="7332508" algn="l"/>
                <a:tab pos="7739949" algn="l"/>
                <a:tab pos="8147392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8"/>
            <a:ext cx="2892960" cy="466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06002" algn="l"/>
                <a:tab pos="813444" algn="l"/>
                <a:tab pos="1220884" algn="l"/>
                <a:tab pos="1628326" algn="l"/>
                <a:tab pos="2035768" algn="l"/>
                <a:tab pos="2443209" algn="l"/>
                <a:tab pos="2850651" algn="l"/>
                <a:tab pos="3258093" algn="l"/>
                <a:tab pos="3665534" algn="l"/>
                <a:tab pos="4072977" algn="l"/>
                <a:tab pos="4480417" algn="l"/>
                <a:tab pos="4887859" algn="l"/>
                <a:tab pos="5295300" algn="l"/>
                <a:tab pos="5702743" algn="l"/>
                <a:tab pos="6110182" algn="l"/>
                <a:tab pos="6517625" algn="l"/>
                <a:tab pos="6925066" algn="l"/>
                <a:tab pos="7332508" algn="l"/>
                <a:tab pos="7739949" algn="l"/>
                <a:tab pos="8147392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0" y="6247378"/>
            <a:ext cx="2124000" cy="466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06002" algn="l"/>
                <a:tab pos="813444" algn="l"/>
                <a:tab pos="1220884" algn="l"/>
                <a:tab pos="1628326" algn="l"/>
                <a:tab pos="2035768" algn="l"/>
                <a:tab pos="2443209" algn="l"/>
                <a:tab pos="2850651" algn="l"/>
                <a:tab pos="3258093" algn="l"/>
                <a:tab pos="3665534" algn="l"/>
                <a:tab pos="4072977" algn="l"/>
                <a:tab pos="4480417" algn="l"/>
                <a:tab pos="4887859" algn="l"/>
                <a:tab pos="5295300" algn="l"/>
                <a:tab pos="5702743" algn="l"/>
                <a:tab pos="6110182" algn="l"/>
                <a:tab pos="6517625" algn="l"/>
                <a:tab pos="6925066" algn="l"/>
                <a:tab pos="7332508" algn="l"/>
                <a:tab pos="7739949" algn="l"/>
                <a:tab pos="8147392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F4B2D93-2D3C-4387-8420-FD53C1B209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2pPr>
      <a:lvl3pPr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3pPr>
      <a:lvl4pPr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4pPr>
      <a:lvl5pPr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5pPr>
      <a:lvl6pPr marL="2280522" indent="-207320"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6pPr>
      <a:lvl7pPr marL="2695161" indent="-207320"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7pPr>
      <a:lvl8pPr marL="3109802" indent="-207320"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8pPr>
      <a:lvl9pPr marL="3524441" indent="-207320"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9pPr>
    </p:titleStyle>
    <p:bodyStyle>
      <a:lvl1pPr marL="310981" indent="-310981" algn="l" defTabSz="407442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790" indent="-259151" algn="l" defTabSz="407442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599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240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5880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522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161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9802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4441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4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28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2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56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20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84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48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12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4" y="273629"/>
            <a:ext cx="8222400" cy="11391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4" y="1604332"/>
            <a:ext cx="8222400" cy="452063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463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0" y="6247379"/>
            <a:ext cx="2124000" cy="466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656446" algn="l"/>
                <a:tab pos="1312888" algn="l"/>
                <a:tab pos="1969337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9"/>
            <a:ext cx="2892960" cy="466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ClrTx/>
              <a:buFontTx/>
              <a:buNone/>
              <a:tabLst>
                <a:tab pos="656446" algn="l"/>
                <a:tab pos="1312888" algn="l"/>
                <a:tab pos="1969337" algn="l"/>
                <a:tab pos="2625782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0" y="6247379"/>
            <a:ext cx="2124000" cy="466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656446" algn="l"/>
                <a:tab pos="1312888" algn="l"/>
                <a:tab pos="1969337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fld id="{1E623D43-E455-4B17-8E59-B938BAF90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40739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39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2pPr>
      <a:lvl3pPr algn="ctr" defTabSz="40739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3pPr>
      <a:lvl4pPr algn="ctr" defTabSz="40739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4pPr>
      <a:lvl5pPr algn="ctr" defTabSz="40739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5pPr>
      <a:lvl6pPr marL="2280285" indent="-207299" algn="ctr" defTabSz="40739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6pPr>
      <a:lvl7pPr marL="2694882" indent="-207299" algn="ctr" defTabSz="40739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7pPr>
      <a:lvl8pPr marL="3109480" indent="-207299" algn="ctr" defTabSz="40739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8pPr>
      <a:lvl9pPr marL="3524075" indent="-207299" algn="ctr" defTabSz="40739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9pPr>
    </p:titleStyle>
    <p:bodyStyle>
      <a:lvl1pPr marL="310948" indent="-310948" algn="l" defTabSz="407399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720" indent="-259124" algn="l" defTabSz="407399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491" indent="-207299" algn="l" defTabSz="407399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090" indent="-207299" algn="l" defTabSz="407399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5687" indent="-207299" algn="l" defTabSz="40739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285" indent="-207299" algn="l" defTabSz="40739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4882" indent="-207299" algn="l" defTabSz="40739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9480" indent="-207299" algn="l" defTabSz="40739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4075" indent="-207299" algn="l" defTabSz="40739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97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194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91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388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986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583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180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777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89862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89862" cy="450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7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2160589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1060451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xStyles>
    <p:titleStyle>
      <a:lvl1pPr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2pPr>
      <a:lvl3pPr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3pPr>
      <a:lvl4pPr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4pPr>
      <a:lvl5pPr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5pPr>
      <a:lvl6pPr marL="2514340" indent="-228577"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6pPr>
      <a:lvl7pPr marL="2971492" indent="-228577"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7pPr>
      <a:lvl8pPr marL="3428645" indent="-228577"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8pPr>
      <a:lvl9pPr marL="3885797" indent="-228577"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9pPr>
    </p:titleStyle>
    <p:bodyStyle>
      <a:lvl1pPr marL="342865" indent="-342865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873" indent="-285720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2882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034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187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340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492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8645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5797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89862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89862" cy="450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7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2160589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1060451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430" tIns="45715" rIns="91430" bIns="45715" anchor="ctr"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2pPr>
      <a:lvl3pPr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3pPr>
      <a:lvl4pPr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4pPr>
      <a:lvl5pPr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5pPr>
      <a:lvl6pPr marL="2514340" indent="-228577"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6pPr>
      <a:lvl7pPr marL="2971492" indent="-228577"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7pPr>
      <a:lvl8pPr marL="3428645" indent="-228577"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8pPr>
      <a:lvl9pPr marL="3885797" indent="-228577" algn="ctr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Lucida Sans Unicode" pitchFamily="32" charset="0"/>
        </a:defRPr>
      </a:lvl9pPr>
    </p:titleStyle>
    <p:bodyStyle>
      <a:lvl1pPr marL="342865" indent="-342865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873" indent="-285720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2882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034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187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340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492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8645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5797" indent="-228577" algn="l" defTabSz="44921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367201" y="1718101"/>
            <a:ext cx="8775360" cy="5139899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pPr>
              <a:defRPr/>
            </a:pPr>
            <a:endParaRPr lang="ru-RU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2480" y="504053"/>
            <a:ext cx="7803360" cy="11391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2480" y="1906760"/>
            <a:ext cx="7803360" cy="43146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471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1" y="0"/>
            <a:ext cx="165600" cy="833848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pPr>
              <a:defRPr/>
            </a:pPr>
            <a:endParaRPr lang="ru-RU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1" y="2160227"/>
            <a:ext cx="165600" cy="833848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pPr>
              <a:defRPr/>
            </a:pPr>
            <a:endParaRPr lang="ru-RU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1" y="1059952"/>
            <a:ext cx="165600" cy="833848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ransition spd="slow">
    <p:zoom/>
  </p:transition>
  <p:timing>
    <p:tnLst>
      <p:par>
        <p:cTn id="1" dur="indefinite" restart="never" nodeType="tmRoot"/>
      </p:par>
    </p:tnLst>
  </p:timing>
  <p:txStyles>
    <p:titleStyle>
      <a:lvl1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2pPr>
      <a:lvl3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3pPr>
      <a:lvl4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4pPr>
      <a:lvl5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5pPr>
      <a:lvl6pPr marL="2280994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6pPr>
      <a:lvl7pPr marL="2695720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7pPr>
      <a:lvl8pPr marL="3110446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8pPr>
      <a:lvl9pPr marL="3525172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Lucida Sans Unicode" charset="0"/>
        </a:defRPr>
      </a:lvl9pPr>
    </p:titleStyle>
    <p:bodyStyle>
      <a:lvl1pPr marL="311045" indent="-311045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cs typeface="+mn-cs"/>
        </a:defRPr>
      </a:lvl2pPr>
      <a:lvl3pPr marL="1036815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cs typeface="+mn-cs"/>
        </a:defRPr>
      </a:lvl3pPr>
      <a:lvl4pPr marL="1451541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4pPr>
      <a:lvl5pPr marL="1866268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5pPr>
      <a:lvl6pPr marL="2280994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6pPr>
      <a:lvl7pPr marL="2695720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7pPr>
      <a:lvl8pPr marL="3110446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8pPr>
      <a:lvl9pPr marL="3525172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2" y="273629"/>
            <a:ext cx="8222400" cy="11391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2" y="1604330"/>
            <a:ext cx="8222400" cy="452063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469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0" y="6247377"/>
            <a:ext cx="2124000" cy="466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06044" algn="l"/>
                <a:tab pos="813528" algn="l"/>
                <a:tab pos="1221011" algn="l"/>
                <a:tab pos="1628495" algn="l"/>
                <a:tab pos="2035979" algn="l"/>
                <a:tab pos="2443463" algn="l"/>
                <a:tab pos="2850946" algn="l"/>
                <a:tab pos="3258431" algn="l"/>
                <a:tab pos="3665914" algn="l"/>
                <a:tab pos="4073399" algn="l"/>
                <a:tab pos="4480882" algn="l"/>
                <a:tab pos="4888366" algn="l"/>
                <a:tab pos="5295849" algn="l"/>
                <a:tab pos="5703334" algn="l"/>
                <a:tab pos="6110816" algn="l"/>
                <a:tab pos="6518301" algn="l"/>
                <a:tab pos="6925784" algn="l"/>
                <a:tab pos="7333269" algn="l"/>
                <a:tab pos="7740751" algn="l"/>
                <a:tab pos="8148236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7"/>
            <a:ext cx="2892960" cy="466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06044" algn="l"/>
                <a:tab pos="813528" algn="l"/>
                <a:tab pos="1221011" algn="l"/>
                <a:tab pos="1628495" algn="l"/>
                <a:tab pos="2035979" algn="l"/>
                <a:tab pos="2443463" algn="l"/>
                <a:tab pos="2850946" algn="l"/>
                <a:tab pos="3258431" algn="l"/>
                <a:tab pos="3665914" algn="l"/>
                <a:tab pos="4073399" algn="l"/>
                <a:tab pos="4480882" algn="l"/>
                <a:tab pos="4888366" algn="l"/>
                <a:tab pos="5295849" algn="l"/>
                <a:tab pos="5703334" algn="l"/>
                <a:tab pos="6110816" algn="l"/>
                <a:tab pos="6518301" algn="l"/>
                <a:tab pos="6925784" algn="l"/>
                <a:tab pos="7333269" algn="l"/>
                <a:tab pos="7740751" algn="l"/>
                <a:tab pos="8148236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0" y="6247377"/>
            <a:ext cx="2124000" cy="466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06044" algn="l"/>
                <a:tab pos="813528" algn="l"/>
                <a:tab pos="1221011" algn="l"/>
                <a:tab pos="1628495" algn="l"/>
                <a:tab pos="2035979" algn="l"/>
                <a:tab pos="2443463" algn="l"/>
                <a:tab pos="2850946" algn="l"/>
                <a:tab pos="3258431" algn="l"/>
                <a:tab pos="3665914" algn="l"/>
                <a:tab pos="4073399" algn="l"/>
                <a:tab pos="4480882" algn="l"/>
                <a:tab pos="4888366" algn="l"/>
                <a:tab pos="5295849" algn="l"/>
                <a:tab pos="5703334" algn="l"/>
                <a:tab pos="6110816" algn="l"/>
                <a:tab pos="6518301" algn="l"/>
                <a:tab pos="6925784" algn="l"/>
                <a:tab pos="7333269" algn="l"/>
                <a:tab pos="7740751" algn="l"/>
                <a:tab pos="8148236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DF67331-C796-425A-A986-A04CA83AF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2pPr>
      <a:lvl3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3pPr>
      <a:lvl4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4pPr>
      <a:lvl5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5pPr>
      <a:lvl6pPr marL="2280758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6pPr>
      <a:lvl7pPr marL="2695440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7pPr>
      <a:lvl8pPr marL="3110124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8pPr>
      <a:lvl9pPr marL="3524806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9pPr>
    </p:titleStyle>
    <p:bodyStyle>
      <a:lvl1pPr marL="311013" indent="-311013" algn="l" defTabSz="407484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860" indent="-259178" algn="l" defTabSz="407484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707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391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6074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758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440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10124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4806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3" y="273629"/>
            <a:ext cx="8222400" cy="11391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3" y="1604331"/>
            <a:ext cx="8222400" cy="452063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466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0" y="6247378"/>
            <a:ext cx="2124000" cy="466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656514" algn="l"/>
                <a:tab pos="1313025" algn="l"/>
                <a:tab pos="1969541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8"/>
            <a:ext cx="2892960" cy="466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ClrTx/>
              <a:buFontTx/>
              <a:buNone/>
              <a:tabLst>
                <a:tab pos="656514" algn="l"/>
                <a:tab pos="1313025" algn="l"/>
                <a:tab pos="1969541" algn="l"/>
                <a:tab pos="2626055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0" y="6247378"/>
            <a:ext cx="2124000" cy="466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656514" algn="l"/>
                <a:tab pos="1313025" algn="l"/>
                <a:tab pos="1969541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fld id="{C69D5254-F0E8-43BE-94A5-819E2BB37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2pPr>
      <a:lvl3pPr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3pPr>
      <a:lvl4pPr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4pPr>
      <a:lvl5pPr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5pPr>
      <a:lvl6pPr marL="2280522" indent="-207320"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6pPr>
      <a:lvl7pPr marL="2695161" indent="-207320"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7pPr>
      <a:lvl8pPr marL="3109802" indent="-207320"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8pPr>
      <a:lvl9pPr marL="3524441" indent="-207320"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-122"/>
        </a:defRPr>
      </a:lvl9pPr>
    </p:titleStyle>
    <p:bodyStyle>
      <a:lvl1pPr marL="310981" indent="-310981" algn="l" defTabSz="407442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790" indent="-259151" algn="l" defTabSz="407442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599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240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5880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522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161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9802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4441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4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28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2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56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20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84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48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12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0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010" t="12302" r="12376"/>
          <a:stretch/>
        </p:blipFill>
        <p:spPr>
          <a:xfrm>
            <a:off x="6215074" y="2714620"/>
            <a:ext cx="2571768" cy="35147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694" t="32631" r="27720" b="18484"/>
          <a:stretch/>
        </p:blipFill>
        <p:spPr>
          <a:xfrm>
            <a:off x="500034" y="3000372"/>
            <a:ext cx="2808312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214414" y="2285992"/>
            <a:ext cx="6072230" cy="132343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«Образ мышки в сказках»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214414" y="500041"/>
            <a:ext cx="7606058" cy="120076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kern="0" dirty="0" err="1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Кожуунная</a:t>
            </a:r>
            <a:r>
              <a:rPr lang="ru-RU" sz="2000" kern="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научно-практическая  конференция «ЮНИОР»</a:t>
            </a:r>
          </a:p>
          <a:p>
            <a:pPr algn="ctr">
              <a:defRPr/>
            </a:pPr>
            <a:r>
              <a:rPr lang="ru-RU" sz="2000" kern="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МБОУ </a:t>
            </a:r>
            <a:r>
              <a:rPr lang="ru-RU" sz="2000" kern="0" dirty="0" err="1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Ээрбекская</a:t>
            </a:r>
            <a:r>
              <a:rPr lang="ru-RU" sz="2000" kern="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СОШ </a:t>
            </a:r>
          </a:p>
          <a:p>
            <a:pPr algn="ctr">
              <a:defRPr/>
            </a:pPr>
            <a:r>
              <a:rPr lang="ru-RU" sz="3200" kern="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Проект по русскому языку</a:t>
            </a:r>
          </a:p>
          <a:p>
            <a:pPr algn="ctr">
              <a:defRPr/>
            </a:pPr>
            <a:r>
              <a:rPr lang="ru-RU" sz="3200" kern="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на тему:</a:t>
            </a:r>
            <a:endParaRPr lang="ru-RU" sz="3200" kern="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6143636" y="4857760"/>
            <a:ext cx="2786082" cy="1285884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5400" kern="1200">
                <a:solidFill>
                  <a:schemeClr val="bg1">
                    <a:lumMod val="85000"/>
                  </a:schemeClr>
                </a:solidFill>
                <a:latin typeface="English157C " pitchFamily="2" charset="0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ученица 1 б класса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Янчат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Айдана</a:t>
            </a:r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Научный руководитель: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Ооржак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 Р. – учитель начальных классов.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6477940"/>
            <a:ext cx="4608512" cy="3800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Кызылский</a:t>
            </a:r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кожуун</a:t>
            </a:r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– 2017 г.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 rotWithShape="1">
          <a:blip r:embed="rId2" cstate="print"/>
          <a:srcRect l="3126" t="3242" r="14919" b="11545"/>
          <a:stretch/>
        </p:blipFill>
        <p:spPr bwMode="auto">
          <a:xfrm>
            <a:off x="0" y="3401616"/>
            <a:ext cx="5691316" cy="3456384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2571768"/>
          </a:xfrm>
        </p:spPr>
        <p:txBody>
          <a:bodyPr/>
          <a:lstStyle/>
          <a:p>
            <a:pPr>
              <a:buNone/>
            </a:pPr>
            <a:r>
              <a:rPr lang="tt-RU" dirty="0" smtClean="0"/>
              <a:t>       </a:t>
            </a:r>
            <a:r>
              <a:rPr lang="tt-RU" dirty="0" smtClean="0">
                <a:solidFill>
                  <a:srgbClr val="002060"/>
                </a:solidFill>
              </a:rPr>
              <a:t>В конце работы я пришла  к такому выводу, что  мышка хоть  и играет не главную роль в сказках,  её образ характеризуется по разному в каждой сказке.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5180" y="357167"/>
            <a:ext cx="229839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2" descr="http://www.grovit.cz/ZABAVNY_majka57/GIF/postavicky/deti_miminka/deti4/6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071810"/>
            <a:ext cx="2409385" cy="1778126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71612"/>
            <a:ext cx="6400816" cy="685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велика мышка, да зуб остёр.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0264" y="571480"/>
            <a:ext cx="65258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Объект исследовани</a:t>
            </a: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9222" y="4857760"/>
            <a:ext cx="228973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мышка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 (613x699, 184Kb)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l="51713" t="72778" r="31833"/>
          <a:stretch/>
        </p:blipFill>
        <p:spPr bwMode="auto">
          <a:xfrm>
            <a:off x="3419872" y="2636912"/>
            <a:ext cx="2448271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571480"/>
            <a:ext cx="406425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ПРОБЛЕМА: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612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      </a:t>
            </a:r>
            <a:r>
              <a:rPr lang="ru-RU" dirty="0" smtClean="0">
                <a:solidFill>
                  <a:srgbClr val="002060"/>
                </a:solidFill>
              </a:rPr>
              <a:t>Прочитав сказку «Репка», я заинтересовалась образом и ролью мышки в детских сказках.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Avenger14\Desktop\Рассказы по картинкам. Репка\img1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41" t="6628" r="3891" b="1556"/>
          <a:stretch>
            <a:fillRect/>
          </a:stretch>
        </p:blipFill>
        <p:spPr bwMode="auto">
          <a:xfrm>
            <a:off x="899592" y="3193262"/>
            <a:ext cx="4896544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7"/>
            <a:ext cx="8501122" cy="235745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</a:rPr>
              <a:t>Охарактеризовать образ мышки в сказке «Репка»;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Сравнить образ мышки в разных сказках</a:t>
            </a:r>
            <a:r>
              <a:rPr lang="ru-RU" sz="2800" dirty="0" smtClean="0">
                <a:solidFill>
                  <a:srgbClr val="002060"/>
                </a:solidFill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</a:rPr>
              <a:t> Сравнить образ мышки с героями  сказок других наций .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54371" y="357166"/>
            <a:ext cx="39906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проекта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929066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 Материал можно использовать на уроках развития речи по русскому языку.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9115" y="3214686"/>
            <a:ext cx="73007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Практическая значимость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9417" y="642918"/>
            <a:ext cx="66866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8" descr="http://img-fotki.yandex.ru/get/6803/47407354.1181/0_18288e_c066154b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928926" y="3786190"/>
            <a:ext cx="2714644" cy="2758664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457200" y="1600201"/>
            <a:ext cx="3757610" cy="2114551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orthographicFront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ТЕОРЕТИЧЕСКИЕ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Искать материалы с книг;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Искать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материал с интернета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Смотреть мультфильмы.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00562" y="1571612"/>
            <a:ext cx="3757610" cy="2143141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orthographicFront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ПРАКТИЧЕСКИЕ: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Советоваться с учителем;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Анкетирование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372476" cy="400052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	    </a:t>
            </a:r>
            <a:r>
              <a:rPr lang="tt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“Мышка” </a:t>
            </a:r>
            <a:r>
              <a:rPr lang="tt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по-тувински </a:t>
            </a:r>
            <a:r>
              <a:rPr lang="tt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“К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ʏ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ске</a:t>
            </a:r>
            <a:r>
              <a:rPr lang="tt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 – </a:t>
            </a:r>
            <a:r>
              <a:rPr lang="tt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грызун небольшого размера. Морда укороченная, уши относительно большие. Окраска верха тела более тёмная чем нижняя.  </a:t>
            </a:r>
          </a:p>
          <a:p>
            <a:pPr algn="just">
              <a:buNone/>
            </a:pPr>
            <a:r>
              <a:rPr lang="tt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Обитает в полях, также живут в домах людей.</a:t>
            </a:r>
            <a:r>
              <a:rPr lang="tt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Питается семенами и растениями.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730" t="23940" r="16156" b="7621"/>
          <a:stretch/>
        </p:blipFill>
        <p:spPr>
          <a:xfrm>
            <a:off x="1259632" y="2780928"/>
            <a:ext cx="3744416" cy="3604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58314870"/>
              </p:ext>
            </p:extLst>
          </p:nvPr>
        </p:nvGraphicFramePr>
        <p:xfrm>
          <a:off x="642910" y="714355"/>
          <a:ext cx="8215370" cy="42862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9410"/>
                <a:gridCol w="4337134"/>
                <a:gridCol w="1928826"/>
              </a:tblGrid>
              <a:tr h="1064731">
                <a:tc>
                  <a:txBody>
                    <a:bodyPr/>
                    <a:lstStyle/>
                    <a:p>
                      <a:pPr algn="ctr"/>
                      <a:r>
                        <a:rPr lang="tt-RU" dirty="0" smtClean="0"/>
                        <a:t>Название</a:t>
                      </a:r>
                      <a:r>
                        <a:rPr lang="tt-RU" baseline="0" dirty="0" smtClean="0"/>
                        <a:t> сказки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dirty="0" smtClean="0"/>
                        <a:t>Краткое</a:t>
                      </a:r>
                      <a:r>
                        <a:rPr lang="tt-RU" baseline="0" dirty="0" smtClean="0"/>
                        <a:t> содержание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dirty="0" smtClean="0"/>
                        <a:t>Характеристика</a:t>
                      </a:r>
                      <a:r>
                        <a:rPr lang="tt-RU" baseline="0" dirty="0" smtClean="0"/>
                        <a:t> образа мышки</a:t>
                      </a:r>
                      <a:endParaRPr lang="ru-RU" dirty="0"/>
                    </a:p>
                  </a:txBody>
                  <a:tcPr/>
                </a:tc>
              </a:tr>
              <a:tr h="772671">
                <a:tc>
                  <a:txBody>
                    <a:bodyPr/>
                    <a:lstStyle/>
                    <a:p>
                      <a:r>
                        <a:rPr lang="tt-RU" dirty="0" smtClean="0"/>
                        <a:t>“Репка”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мышка помогла вытащить репку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сильная</a:t>
                      </a:r>
                      <a:endParaRPr lang="ru-RU" dirty="0"/>
                    </a:p>
                  </a:txBody>
                  <a:tcPr/>
                </a:tc>
              </a:tr>
              <a:tr h="1384148">
                <a:tc>
                  <a:txBody>
                    <a:bodyPr/>
                    <a:lstStyle/>
                    <a:p>
                      <a:r>
                        <a:rPr lang="tt-RU" dirty="0" smtClean="0"/>
                        <a:t>“Курочка</a:t>
                      </a:r>
                      <a:r>
                        <a:rPr lang="tt-RU" baseline="0" dirty="0" smtClean="0"/>
                        <a:t> Ряба</a:t>
                      </a:r>
                      <a:r>
                        <a:rPr lang="tt-RU" dirty="0" smtClean="0"/>
                        <a:t>”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 яйцо никак не разбивалось, как только «мышка бежала,  хвостиком махнула, яичко упало и разбилось»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 сильная</a:t>
                      </a:r>
                      <a:endParaRPr lang="ru-RU" dirty="0"/>
                    </a:p>
                  </a:txBody>
                  <a:tcPr/>
                </a:tc>
              </a:tr>
              <a:tr h="1064731">
                <a:tc>
                  <a:txBody>
                    <a:bodyPr/>
                    <a:lstStyle/>
                    <a:p>
                      <a:r>
                        <a:rPr lang="tt-RU" dirty="0" smtClean="0"/>
                        <a:t>“Как</a:t>
                      </a:r>
                      <a:r>
                        <a:rPr lang="tt-RU" baseline="0" dirty="0" smtClean="0"/>
                        <a:t> мышка попала в название года</a:t>
                      </a:r>
                      <a:r>
                        <a:rPr lang="tt-RU" dirty="0" smtClean="0"/>
                        <a:t>”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мышка залезла</a:t>
                      </a:r>
                      <a:r>
                        <a:rPr lang="ru-RU" baseline="0" dirty="0" smtClean="0"/>
                        <a:t> на горб верблюда и</a:t>
                      </a:r>
                      <a:r>
                        <a:rPr lang="ru-RU" dirty="0" smtClean="0"/>
                        <a:t> первая заметила солнечный луч, так как она находилась выше.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умная, хитрая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blinds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621"/>
          <a:stretch/>
        </p:blipFill>
        <p:spPr>
          <a:xfrm>
            <a:off x="2357422" y="2143116"/>
            <a:ext cx="3357586" cy="31432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14290"/>
            <a:ext cx="8229600" cy="1143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000066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В различных сказках</a:t>
            </a:r>
            <a:r>
              <a:rPr kumimoji="0" lang="ru-RU" sz="4400" b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:</a:t>
            </a:r>
            <a:endParaRPr kumimoji="0" lang="ru-RU" sz="4400" b="1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2000240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хитрая 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429256" y="2071678"/>
            <a:ext cx="2942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умная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3714752"/>
            <a:ext cx="30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ловкая 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715008" y="3571876"/>
            <a:ext cx="2243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сильная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5085184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отзывчивая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28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Вывод анкетирования:</a:t>
            </a:r>
            <a:endParaRPr lang="tt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Всего ответили 12 человек.</a:t>
            </a:r>
          </a:p>
          <a:p>
            <a:pPr>
              <a:buNone/>
            </a:pPr>
            <a:r>
              <a:rPr lang="tt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них</a:t>
            </a:r>
            <a:r>
              <a:rPr lang="tt-RU" sz="28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tt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tt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6  человек ответили – сильная.</a:t>
            </a:r>
          </a:p>
          <a:p>
            <a:pPr>
              <a:buNone/>
            </a:pPr>
            <a:r>
              <a:rPr lang="tt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4   человека ответили– умная.</a:t>
            </a:r>
          </a:p>
          <a:p>
            <a:pPr>
              <a:buNone/>
            </a:pPr>
            <a:r>
              <a:rPr lang="tt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2 человека ответили - ловкая.</a:t>
            </a:r>
          </a:p>
          <a:p>
            <a:pPr>
              <a:buNone/>
            </a:pPr>
            <a:endParaRPr lang="tt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80634" y="357166"/>
            <a:ext cx="44285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Анкетирование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</p:sld>
</file>

<file path=ppt/theme/theme1.xml><?xml version="1.0" encoding="utf-8"?>
<a:theme xmlns:a="http://schemas.openxmlformats.org/drawingml/2006/main" name="ShkolnayaDosk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Komp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chitay_02-4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</TotalTime>
  <Words>284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ShkolnayaDoska</vt:lpstr>
      <vt:lpstr>2_Тема Office</vt:lpstr>
      <vt:lpstr>Тема Office</vt:lpstr>
      <vt:lpstr>1_Тема Office</vt:lpstr>
      <vt:lpstr>3_Тема Office</vt:lpstr>
      <vt:lpstr>4_Тема Office</vt:lpstr>
      <vt:lpstr>5_Тема Office</vt:lpstr>
      <vt:lpstr>6_Тема Office</vt:lpstr>
      <vt:lpstr>7_Тема Office</vt:lpstr>
      <vt:lpstr>Komp</vt:lpstr>
      <vt:lpstr>chitay_02-4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Naadum</dc:creator>
  <cp:lastModifiedBy>PRO100</cp:lastModifiedBy>
  <cp:revision>79</cp:revision>
  <cp:lastPrinted>2017-02-05T21:22:54Z</cp:lastPrinted>
  <dcterms:created xsi:type="dcterms:W3CDTF">2015-05-11T13:06:18Z</dcterms:created>
  <dcterms:modified xsi:type="dcterms:W3CDTF">2020-01-29T15:09:38Z</dcterms:modified>
</cp:coreProperties>
</file>