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Архитектура России </a:t>
            </a:r>
            <a:r>
              <a:rPr lang="en-US" dirty="0" smtClean="0"/>
              <a:t>XVI</a:t>
            </a:r>
            <a:r>
              <a:rPr lang="ru-RU" dirty="0" smtClean="0"/>
              <a:t> в.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3786190"/>
            <a:ext cx="8715404" cy="1757378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Экскурсоводы 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  <a:r>
              <a:rPr lang="ru-RU" dirty="0" smtClean="0">
                <a:solidFill>
                  <a:schemeClr val="tx1"/>
                </a:solidFill>
              </a:rPr>
              <a:t> Рогов Игорь и Макаров Андрей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r>
              <a:rPr lang="ru-RU" dirty="0" smtClean="0">
                <a:solidFill>
                  <a:schemeClr val="tx1"/>
                </a:solidFill>
              </a:rPr>
              <a:t> Куратор 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Кайнова</a:t>
            </a:r>
            <a:r>
              <a:rPr lang="ru-RU" dirty="0" smtClean="0">
                <a:solidFill>
                  <a:schemeClr val="tx1"/>
                </a:solidFill>
              </a:rPr>
              <a:t> Оксана Анатольевна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488" y="428604"/>
            <a:ext cx="3857620" cy="128586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МБОУ  </a:t>
            </a:r>
            <a:r>
              <a:rPr lang="en-US" sz="2400" dirty="0" smtClean="0">
                <a:solidFill>
                  <a:schemeClr val="tx1"/>
                </a:solidFill>
              </a:rPr>
              <a:t>,,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Танзыбейская</a:t>
            </a:r>
            <a:r>
              <a:rPr lang="ru-RU" sz="2400" dirty="0" smtClean="0">
                <a:solidFill>
                  <a:schemeClr val="tx1"/>
                </a:solidFill>
              </a:rPr>
              <a:t> СШ</a:t>
            </a:r>
            <a:r>
              <a:rPr lang="en-US" dirty="0" smtClean="0">
                <a:solidFill>
                  <a:schemeClr val="tx1"/>
                </a:solidFill>
              </a:rPr>
              <a:t>”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 smtClean="0"/>
              <a:t>В честь рождения наследника, будущего Ивана Грозного, Василий III приказал построить церковь Вознесения в Коломенском. Предположительно её архитектором стал </a:t>
            </a:r>
            <a:r>
              <a:rPr lang="ru-RU" sz="2400" dirty="0" err="1" smtClean="0"/>
              <a:t>Петрок</a:t>
            </a:r>
            <a:r>
              <a:rPr lang="ru-RU" sz="2400" dirty="0" smtClean="0"/>
              <a:t> Малой, приехавший из Италии.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Содержимое 3" descr="https://fsd.videouroki.net/products/conspekty/hist7rufgos/19-kultura-narodov-rossii-v-xvi-veke-povsednevnaya-zhizn.files/image002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428736"/>
            <a:ext cx="9144000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714488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Вершиной русского зодчества XVI века считается Покровский собор в Москве. Также его называют храмом Василия Блаженного. Построен он был в честь взятия Казани. Над строительством храма работали русские мастера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Барма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и Постник. Существует легенда, что Иван Грозный приказал ослепить зодчих, чтобы они не могли построить ещё один такой храм.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s://fsd.videouroki.net/products/conspekty/hist7rufgos/19-kultura-narodov-rossii-v-xvi-veke-povsednevnaya-zhizn.files/image003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785926"/>
            <a:ext cx="9144000" cy="5072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143000"/>
          </a:xfrm>
        </p:spPr>
        <p:txBody>
          <a:bodyPr>
            <a:noAutofit/>
          </a:bodyPr>
          <a:lstStyle/>
          <a:p>
            <a:r>
              <a:rPr lang="ru-RU" sz="2400" dirty="0" smtClean="0"/>
              <a:t>Первый Успенский собор в Москве был заложен 4 августа 1326 года при Иване Калите , освящён 14 августа 1327 года. Основал его Митрополит Киевский и всея Руси Пётр, перенёсший свой престол из Владимира в Москву. </a:t>
            </a:r>
            <a:endParaRPr lang="ru-RU" sz="2400" dirty="0"/>
          </a:p>
        </p:txBody>
      </p:sp>
      <p:pic>
        <p:nvPicPr>
          <p:cNvPr id="1026" name="Picture 2" descr="C:\Documents and Settings\1\Рабочий стол\IMG_1000-2-1024x82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600200"/>
            <a:ext cx="9144000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8544"/>
          </a:xfrm>
        </p:spPr>
        <p:txBody>
          <a:bodyPr/>
          <a:lstStyle/>
          <a:p>
            <a:r>
              <a:rPr lang="ru-RU" sz="6600" dirty="0" smtClean="0"/>
              <a:t>Спасибо за внимание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000240"/>
            <a:ext cx="8001056" cy="3714776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А теперь вопросы</a:t>
            </a:r>
            <a:r>
              <a:rPr lang="en-US" sz="4800" dirty="0" smtClean="0"/>
              <a:t>.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154</Words>
  <PresentationFormat>Экран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Архитектура России XVI в.</vt:lpstr>
      <vt:lpstr>В честь рождения наследника, будущего Ивана Грозного, Василий III приказал построить церковь Вознесения в Коломенском. Предположительно её архитектором стал Петрок Малой, приехавший из Италии. </vt:lpstr>
      <vt:lpstr>Вершиной русского зодчества XVI века считается Покровский собор в Москве. Также его называют храмом Василия Блаженного. Построен он был в честь взятия Казани. Над строительством храма работали русские мастера Барма и Постник. Существует легенда, что Иван Грозный приказал ослепить зодчих, чтобы они не могли построить ещё один такой храм. </vt:lpstr>
      <vt:lpstr>Первый Успенский собор в Москве был заложен 4 августа 1326 года при Иване Калите , освящён 14 августа 1327 года. Основал его Митрополит Киевский и всея Руси Пётр, перенёсший свой престол из Владимира в Москву. </vt:lpstr>
      <vt:lpstr>Спасибо за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Архитектура России XVI в.</dc:title>
  <cp:lastModifiedBy>User</cp:lastModifiedBy>
  <cp:revision>3</cp:revision>
  <dcterms:modified xsi:type="dcterms:W3CDTF">2020-03-03T02:33:06Z</dcterms:modified>
</cp:coreProperties>
</file>