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70" r:id="rId13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verTx" preserve="1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1500120" y="228240"/>
            <a:ext cx="7491600" cy="1143000"/>
          </a:xfrm>
          <a:prstGeom prst="rect">
            <a:avLst/>
          </a:prstGeom>
        </p:spPr>
        <p:txBody>
          <a:bodyPr lIns="92160" tIns="46080" rIns="92160" bIns="46080" anchor="ctr">
            <a:spAutoFit/>
          </a:bodyPr>
          <a:lstStyle/>
          <a:p>
            <a:pPr>
              <a:defRPr/>
            </a:pPr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1500120" y="1523520"/>
            <a:ext cx="74916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1500120" y="3986640"/>
            <a:ext cx="74916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fourObj" preserve="1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1500120" y="228240"/>
            <a:ext cx="7491600" cy="1143000"/>
          </a:xfrm>
          <a:prstGeom prst="rect">
            <a:avLst/>
          </a:prstGeom>
        </p:spPr>
        <p:txBody>
          <a:bodyPr lIns="92160" tIns="46080" rIns="92160" bIns="46080" anchor="ctr">
            <a:spAutoFit/>
          </a:bodyPr>
          <a:lstStyle/>
          <a:p>
            <a:pPr>
              <a:defRPr/>
            </a:pPr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1500120" y="1523520"/>
            <a:ext cx="36558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5339160" y="1523520"/>
            <a:ext cx="36558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1500120" y="3986640"/>
            <a:ext cx="36558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 bwMode="auto">
          <a:xfrm>
            <a:off x="5339160" y="3986640"/>
            <a:ext cx="36558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1500120" y="228240"/>
            <a:ext cx="7491600" cy="1143000"/>
          </a:xfrm>
          <a:prstGeom prst="rect">
            <a:avLst/>
          </a:prstGeom>
        </p:spPr>
        <p:txBody>
          <a:bodyPr lIns="92160" tIns="46080" rIns="92160" bIns="46080" anchor="ctr">
            <a:spAutoFit/>
          </a:bodyPr>
          <a:lstStyle/>
          <a:p>
            <a:pPr>
              <a:defRPr/>
            </a:pPr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1500120" y="1523520"/>
            <a:ext cx="24120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033080" y="1523520"/>
            <a:ext cx="24120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6566039" y="1523520"/>
            <a:ext cx="24120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 bwMode="auto">
          <a:xfrm>
            <a:off x="1500120" y="3986640"/>
            <a:ext cx="24120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9" name="PlaceHolder 6"/>
          <p:cNvSpPr>
            <a:spLocks noGrp="1"/>
          </p:cNvSpPr>
          <p:nvPr>
            <p:ph type="body"/>
          </p:nvPr>
        </p:nvSpPr>
        <p:spPr bwMode="auto">
          <a:xfrm>
            <a:off x="4033080" y="3986640"/>
            <a:ext cx="24120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10" name="PlaceHolder 7"/>
          <p:cNvSpPr>
            <a:spLocks noGrp="1"/>
          </p:cNvSpPr>
          <p:nvPr>
            <p:ph type="body"/>
          </p:nvPr>
        </p:nvSpPr>
        <p:spPr bwMode="auto">
          <a:xfrm>
            <a:off x="6566039" y="3986640"/>
            <a:ext cx="24120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1500120" y="228240"/>
            <a:ext cx="7491600" cy="1143000"/>
          </a:xfrm>
          <a:prstGeom prst="rect">
            <a:avLst/>
          </a:prstGeom>
        </p:spPr>
        <p:txBody>
          <a:bodyPr lIns="92160" tIns="46080" rIns="92160" bIns="46080" anchor="ctr">
            <a:spAutoFit/>
          </a:bodyPr>
          <a:lstStyle/>
          <a:p>
            <a:pPr>
              <a:defRPr/>
            </a:pPr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 bwMode="auto">
          <a:xfrm>
            <a:off x="1500120" y="1523520"/>
            <a:ext cx="7491600" cy="4714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1500120" y="228240"/>
            <a:ext cx="7491600" cy="1143000"/>
          </a:xfrm>
          <a:prstGeom prst="rect">
            <a:avLst/>
          </a:prstGeom>
        </p:spPr>
        <p:txBody>
          <a:bodyPr lIns="92160" tIns="46080" rIns="92160" bIns="46080" anchor="ctr">
            <a:spAutoFit/>
          </a:bodyPr>
          <a:lstStyle/>
          <a:p>
            <a:pPr>
              <a:defRPr/>
            </a:pPr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1500120" y="1523520"/>
            <a:ext cx="7491600" cy="4714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1500120" y="228240"/>
            <a:ext cx="7491600" cy="1143000"/>
          </a:xfrm>
          <a:prstGeom prst="rect">
            <a:avLst/>
          </a:prstGeom>
        </p:spPr>
        <p:txBody>
          <a:bodyPr lIns="92160" tIns="46080" rIns="92160" bIns="46080" anchor="ctr">
            <a:spAutoFit/>
          </a:bodyPr>
          <a:lstStyle/>
          <a:p>
            <a:pPr>
              <a:defRPr/>
            </a:pPr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1500120" y="1523520"/>
            <a:ext cx="3655800" cy="4714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5339160" y="1523520"/>
            <a:ext cx="3655800" cy="4714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1500120" y="228240"/>
            <a:ext cx="7491600" cy="1143000"/>
          </a:xfrm>
          <a:prstGeom prst="rect">
            <a:avLst/>
          </a:prstGeom>
        </p:spPr>
        <p:txBody>
          <a:bodyPr lIns="92160" tIns="46080" rIns="92160" bIns="46080" anchor="ctr">
            <a:spAutoFit/>
          </a:bodyPr>
          <a:lstStyle/>
          <a:p>
            <a:pPr>
              <a:defRPr/>
            </a:pPr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nly" preserve="1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subTitle"/>
          </p:nvPr>
        </p:nvSpPr>
        <p:spPr bwMode="auto">
          <a:xfrm>
            <a:off x="1500120" y="228240"/>
            <a:ext cx="749160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AndObj" preserve="1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1500120" y="228240"/>
            <a:ext cx="7491600" cy="1143000"/>
          </a:xfrm>
          <a:prstGeom prst="rect">
            <a:avLst/>
          </a:prstGeom>
        </p:spPr>
        <p:txBody>
          <a:bodyPr lIns="92160" tIns="46080" rIns="92160" bIns="46080" anchor="ctr">
            <a:spAutoFit/>
          </a:bodyPr>
          <a:lstStyle/>
          <a:p>
            <a:pPr>
              <a:defRPr/>
            </a:pPr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1500120" y="1523520"/>
            <a:ext cx="36558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5339160" y="1523520"/>
            <a:ext cx="3655800" cy="4714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1500120" y="3986640"/>
            <a:ext cx="36558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1500120" y="228240"/>
            <a:ext cx="7491600" cy="1143000"/>
          </a:xfrm>
          <a:prstGeom prst="rect">
            <a:avLst/>
          </a:prstGeom>
        </p:spPr>
        <p:txBody>
          <a:bodyPr lIns="92160" tIns="46080" rIns="92160" bIns="46080" anchor="ctr">
            <a:spAutoFit/>
          </a:bodyPr>
          <a:lstStyle/>
          <a:p>
            <a:pPr>
              <a:defRPr/>
            </a:pPr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 bwMode="auto">
          <a:xfrm>
            <a:off x="1500120" y="1523520"/>
            <a:ext cx="7491600" cy="4714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AndTwoObj" preserve="1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1500120" y="228240"/>
            <a:ext cx="7491600" cy="1143000"/>
          </a:xfrm>
          <a:prstGeom prst="rect">
            <a:avLst/>
          </a:prstGeom>
        </p:spPr>
        <p:txBody>
          <a:bodyPr lIns="92160" tIns="46080" rIns="92160" bIns="46080" anchor="ctr">
            <a:spAutoFit/>
          </a:bodyPr>
          <a:lstStyle/>
          <a:p>
            <a:pPr>
              <a:defRPr/>
            </a:pPr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1500120" y="1523520"/>
            <a:ext cx="3655800" cy="4714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5339160" y="1523520"/>
            <a:ext cx="36558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5339160" y="3986640"/>
            <a:ext cx="36558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OverTx" preserve="1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1500120" y="228240"/>
            <a:ext cx="7491600" cy="1143000"/>
          </a:xfrm>
          <a:prstGeom prst="rect">
            <a:avLst/>
          </a:prstGeom>
        </p:spPr>
        <p:txBody>
          <a:bodyPr lIns="92160" tIns="46080" rIns="92160" bIns="46080" anchor="ctr">
            <a:spAutoFit/>
          </a:bodyPr>
          <a:lstStyle/>
          <a:p>
            <a:pPr>
              <a:defRPr/>
            </a:pPr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1500120" y="1523520"/>
            <a:ext cx="36558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5339160" y="1523520"/>
            <a:ext cx="36558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1500120" y="3986640"/>
            <a:ext cx="74916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verTx" preserve="1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1500120" y="228240"/>
            <a:ext cx="7491600" cy="1143000"/>
          </a:xfrm>
          <a:prstGeom prst="rect">
            <a:avLst/>
          </a:prstGeom>
        </p:spPr>
        <p:txBody>
          <a:bodyPr lIns="92160" tIns="46080" rIns="92160" bIns="46080" anchor="ctr">
            <a:spAutoFit/>
          </a:bodyPr>
          <a:lstStyle/>
          <a:p>
            <a:pPr>
              <a:defRPr/>
            </a:pPr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1500120" y="1523520"/>
            <a:ext cx="74916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1500120" y="3986640"/>
            <a:ext cx="74916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fourObj" preserve="1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1500120" y="228240"/>
            <a:ext cx="7491600" cy="1143000"/>
          </a:xfrm>
          <a:prstGeom prst="rect">
            <a:avLst/>
          </a:prstGeom>
        </p:spPr>
        <p:txBody>
          <a:bodyPr lIns="92160" tIns="46080" rIns="92160" bIns="46080" anchor="ctr">
            <a:spAutoFit/>
          </a:bodyPr>
          <a:lstStyle/>
          <a:p>
            <a:pPr>
              <a:defRPr/>
            </a:pPr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1500120" y="1523520"/>
            <a:ext cx="36558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5339160" y="1523520"/>
            <a:ext cx="36558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1500120" y="3986640"/>
            <a:ext cx="36558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 bwMode="auto">
          <a:xfrm>
            <a:off x="5339160" y="3986640"/>
            <a:ext cx="36558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1500120" y="228240"/>
            <a:ext cx="7491600" cy="1143000"/>
          </a:xfrm>
          <a:prstGeom prst="rect">
            <a:avLst/>
          </a:prstGeom>
        </p:spPr>
        <p:txBody>
          <a:bodyPr lIns="92160" tIns="46080" rIns="92160" bIns="46080" anchor="ctr">
            <a:spAutoFit/>
          </a:bodyPr>
          <a:lstStyle/>
          <a:p>
            <a:pPr>
              <a:defRPr/>
            </a:pPr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1500120" y="1523520"/>
            <a:ext cx="24120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033080" y="1523520"/>
            <a:ext cx="24120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6566039" y="1523520"/>
            <a:ext cx="24120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 bwMode="auto">
          <a:xfrm>
            <a:off x="1500120" y="3986640"/>
            <a:ext cx="24120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9" name="PlaceHolder 6"/>
          <p:cNvSpPr>
            <a:spLocks noGrp="1"/>
          </p:cNvSpPr>
          <p:nvPr>
            <p:ph type="body"/>
          </p:nvPr>
        </p:nvSpPr>
        <p:spPr bwMode="auto">
          <a:xfrm>
            <a:off x="4033080" y="3986640"/>
            <a:ext cx="24120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10" name="PlaceHolder 7"/>
          <p:cNvSpPr>
            <a:spLocks noGrp="1"/>
          </p:cNvSpPr>
          <p:nvPr>
            <p:ph type="body"/>
          </p:nvPr>
        </p:nvSpPr>
        <p:spPr bwMode="auto">
          <a:xfrm>
            <a:off x="6566039" y="3986640"/>
            <a:ext cx="24120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1500120" y="228240"/>
            <a:ext cx="7491600" cy="1143000"/>
          </a:xfrm>
          <a:prstGeom prst="rect">
            <a:avLst/>
          </a:prstGeom>
        </p:spPr>
        <p:txBody>
          <a:bodyPr lIns="92160" tIns="46080" rIns="92160" bIns="46080" anchor="ctr">
            <a:spAutoFit/>
          </a:bodyPr>
          <a:lstStyle/>
          <a:p>
            <a:pPr>
              <a:defRPr/>
            </a:pPr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1500120" y="1523520"/>
            <a:ext cx="7491600" cy="4714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1500120" y="228240"/>
            <a:ext cx="7491600" cy="1143000"/>
          </a:xfrm>
          <a:prstGeom prst="rect">
            <a:avLst/>
          </a:prstGeom>
        </p:spPr>
        <p:txBody>
          <a:bodyPr lIns="92160" tIns="46080" rIns="92160" bIns="46080" anchor="ctr">
            <a:spAutoFit/>
          </a:bodyPr>
          <a:lstStyle/>
          <a:p>
            <a:pPr>
              <a:defRPr/>
            </a:pPr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1500120" y="1523520"/>
            <a:ext cx="3655800" cy="4714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5339160" y="1523520"/>
            <a:ext cx="3655800" cy="4714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1500120" y="228240"/>
            <a:ext cx="7491600" cy="1143000"/>
          </a:xfrm>
          <a:prstGeom prst="rect">
            <a:avLst/>
          </a:prstGeom>
        </p:spPr>
        <p:txBody>
          <a:bodyPr lIns="92160" tIns="46080" rIns="92160" bIns="46080" anchor="ctr">
            <a:spAutoFit/>
          </a:bodyPr>
          <a:lstStyle/>
          <a:p>
            <a:pPr>
              <a:defRPr/>
            </a:pPr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nly" preserve="1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subTitle"/>
          </p:nvPr>
        </p:nvSpPr>
        <p:spPr bwMode="auto">
          <a:xfrm>
            <a:off x="1500120" y="228240"/>
            <a:ext cx="749160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AndObj" preserve="1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1500120" y="228240"/>
            <a:ext cx="7491600" cy="1143000"/>
          </a:xfrm>
          <a:prstGeom prst="rect">
            <a:avLst/>
          </a:prstGeom>
        </p:spPr>
        <p:txBody>
          <a:bodyPr lIns="92160" tIns="46080" rIns="92160" bIns="46080" anchor="ctr">
            <a:spAutoFit/>
          </a:bodyPr>
          <a:lstStyle/>
          <a:p>
            <a:pPr>
              <a:defRPr/>
            </a:pPr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1500120" y="1523520"/>
            <a:ext cx="36558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5339160" y="1523520"/>
            <a:ext cx="3655800" cy="4714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1500120" y="3986640"/>
            <a:ext cx="36558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AndTwoObj" preserve="1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1500120" y="228240"/>
            <a:ext cx="7491600" cy="1143000"/>
          </a:xfrm>
          <a:prstGeom prst="rect">
            <a:avLst/>
          </a:prstGeom>
        </p:spPr>
        <p:txBody>
          <a:bodyPr lIns="92160" tIns="46080" rIns="92160" bIns="46080" anchor="ctr">
            <a:spAutoFit/>
          </a:bodyPr>
          <a:lstStyle/>
          <a:p>
            <a:pPr>
              <a:defRPr/>
            </a:pPr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1500120" y="1523520"/>
            <a:ext cx="3655800" cy="4714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5339160" y="1523520"/>
            <a:ext cx="36558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5339160" y="3986640"/>
            <a:ext cx="36558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OverTx" preserve="1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1500120" y="228240"/>
            <a:ext cx="7491600" cy="1143000"/>
          </a:xfrm>
          <a:prstGeom prst="rect">
            <a:avLst/>
          </a:prstGeom>
        </p:spPr>
        <p:txBody>
          <a:bodyPr lIns="92160" tIns="46080" rIns="92160" bIns="46080" anchor="ctr">
            <a:spAutoFit/>
          </a:bodyPr>
          <a:lstStyle/>
          <a:p>
            <a:pPr>
              <a:defRPr/>
            </a:pPr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1500120" y="1523520"/>
            <a:ext cx="36558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5339160" y="1523520"/>
            <a:ext cx="36558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1500120" y="3986640"/>
            <a:ext cx="7491600" cy="2248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>
              <a:defRPr/>
            </a:pPr>
            <a:endParaRPr lang="en-US" sz="3200" b="1" strike="noStrike" spc="-1">
              <a:solidFill>
                <a:srgbClr val="3333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 bwMode="auto">
          <a:xfrm>
            <a:off x="0" y="-9360"/>
            <a:ext cx="1557360" cy="6878520"/>
            <a:chOff x="0" y="-9360"/>
            <a:chExt cx="1557360" cy="6878520"/>
          </a:xfrm>
        </p:grpSpPr>
        <p:sp>
          <p:nvSpPr>
            <p:cNvPr id="5" name="CustomShape 2"/>
            <p:cNvSpPr/>
            <p:nvPr/>
          </p:nvSpPr>
          <p:spPr bwMode="auto">
            <a:xfrm>
              <a:off x="719280" y="3414600"/>
              <a:ext cx="180719" cy="3444840"/>
            </a:xfrm>
            <a:prstGeom prst="rect">
              <a:avLst/>
            </a:prstGeom>
            <a:gradFill rotWithShape="0">
              <a:gsLst>
                <a:gs pos="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" name="CustomShape 3"/>
            <p:cNvSpPr/>
            <p:nvPr/>
          </p:nvSpPr>
          <p:spPr bwMode="auto">
            <a:xfrm>
              <a:off x="0" y="3414600"/>
              <a:ext cx="351000" cy="3444840"/>
            </a:xfrm>
            <a:prstGeom prst="rect">
              <a:avLst/>
            </a:prstGeom>
            <a:gradFill rotWithShape="0">
              <a:gsLst>
                <a:gs pos="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" name="CustomShape 4"/>
            <p:cNvSpPr/>
            <p:nvPr/>
          </p:nvSpPr>
          <p:spPr bwMode="auto">
            <a:xfrm>
              <a:off x="352439" y="3414600"/>
              <a:ext cx="366840" cy="3444840"/>
            </a:xfrm>
            <a:prstGeom prst="rect">
              <a:avLst/>
            </a:prstGeom>
            <a:gradFill rotWithShape="0">
              <a:gsLst>
                <a:gs pos="0">
                  <a:srgbClr val="6A6340"/>
                </a:gs>
                <a:gs pos="100000">
                  <a:srgbClr val="E5D58A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" name="CustomShape 5"/>
            <p:cNvSpPr/>
            <p:nvPr/>
          </p:nvSpPr>
          <p:spPr bwMode="auto">
            <a:xfrm>
              <a:off x="900000" y="3429000"/>
              <a:ext cx="324000" cy="3430440"/>
            </a:xfrm>
            <a:prstGeom prst="rect">
              <a:avLst/>
            </a:prstGeom>
            <a:gradFill rotWithShape="0">
              <a:gsLst>
                <a:gs pos="0">
                  <a:srgbClr val="6A6340"/>
                </a:gs>
                <a:gs pos="100000">
                  <a:srgbClr val="E5D58A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" name="CustomShape 6"/>
            <p:cNvSpPr/>
            <p:nvPr/>
          </p:nvSpPr>
          <p:spPr bwMode="auto">
            <a:xfrm>
              <a:off x="352439" y="4184640"/>
              <a:ext cx="546120" cy="1027080"/>
            </a:xfrm>
            <a:custGeom>
              <a:avLst/>
              <a:gdLst/>
              <a:ahLst/>
              <a:cxnLst/>
              <a:rect l="l" t="t" r="r" b="b"/>
              <a:pathLst>
                <a:path w="343" h="646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" name="CustomShape 7"/>
            <p:cNvSpPr/>
            <p:nvPr/>
          </p:nvSpPr>
          <p:spPr bwMode="auto">
            <a:xfrm>
              <a:off x="352439" y="4616280"/>
              <a:ext cx="546120" cy="1024200"/>
            </a:xfrm>
            <a:custGeom>
              <a:avLst/>
              <a:gdLst/>
              <a:ahLst/>
              <a:cxnLst/>
              <a:rect l="l" t="t" r="r" b="b"/>
              <a:pathLst>
                <a:path w="343" h="644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" name="CustomShape 8"/>
            <p:cNvSpPr/>
            <p:nvPr/>
          </p:nvSpPr>
          <p:spPr bwMode="auto">
            <a:xfrm>
              <a:off x="352439" y="5024520"/>
              <a:ext cx="546120" cy="1023840"/>
            </a:xfrm>
            <a:custGeom>
              <a:avLst/>
              <a:gdLst/>
              <a:ahLst/>
              <a:cxnLst/>
              <a:rect l="l" t="t" r="r" b="b"/>
              <a:pathLst>
                <a:path w="343" h="644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" name="CustomShape 9"/>
            <p:cNvSpPr/>
            <p:nvPr/>
          </p:nvSpPr>
          <p:spPr bwMode="auto">
            <a:xfrm>
              <a:off x="352439" y="5429160"/>
              <a:ext cx="546120" cy="1025640"/>
            </a:xfrm>
            <a:custGeom>
              <a:avLst/>
              <a:gdLst/>
              <a:ahLst/>
              <a:cxnLst/>
              <a:rect l="l" t="t" r="r" b="b"/>
              <a:pathLst>
                <a:path w="343" h="645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" name="CustomShape 10"/>
            <p:cNvSpPr/>
            <p:nvPr/>
          </p:nvSpPr>
          <p:spPr bwMode="auto">
            <a:xfrm>
              <a:off x="352439" y="5837400"/>
              <a:ext cx="546120" cy="1025280"/>
            </a:xfrm>
            <a:custGeom>
              <a:avLst/>
              <a:gdLst/>
              <a:ahLst/>
              <a:cxnLst/>
              <a:rect l="l" t="t" r="r" b="b"/>
              <a:pathLst>
                <a:path w="343" h="645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" name="CustomShape 11"/>
            <p:cNvSpPr/>
            <p:nvPr/>
          </p:nvSpPr>
          <p:spPr bwMode="auto">
            <a:xfrm>
              <a:off x="477720" y="6242039"/>
              <a:ext cx="420840" cy="622440"/>
            </a:xfrm>
            <a:custGeom>
              <a:avLst/>
              <a:gdLst/>
              <a:ahLst/>
              <a:cxnLst/>
              <a:rect l="l" t="t" r="r" b="b"/>
              <a:pathLst>
                <a:path w="264" h="391" extrusionOk="0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" name="CustomShape 12"/>
            <p:cNvSpPr/>
            <p:nvPr/>
          </p:nvSpPr>
          <p:spPr bwMode="auto">
            <a:xfrm>
              <a:off x="352439" y="3755880"/>
              <a:ext cx="546120" cy="1024200"/>
            </a:xfrm>
            <a:custGeom>
              <a:avLst/>
              <a:gdLst/>
              <a:ahLst/>
              <a:cxnLst/>
              <a:rect l="l" t="t" r="r" b="b"/>
              <a:pathLst>
                <a:path w="343" h="644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6" name="CustomShape 13"/>
            <p:cNvSpPr/>
            <p:nvPr/>
          </p:nvSpPr>
          <p:spPr bwMode="auto">
            <a:xfrm>
              <a:off x="352439" y="3414600"/>
              <a:ext cx="549360" cy="912960"/>
            </a:xfrm>
            <a:custGeom>
              <a:avLst/>
              <a:gdLst/>
              <a:ahLst/>
              <a:cxnLst/>
              <a:rect l="l" t="t" r="r" b="b"/>
              <a:pathLst>
                <a:path w="345" h="574" extrusionOk="0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" name="CustomShape 14"/>
            <p:cNvSpPr/>
            <p:nvPr/>
          </p:nvSpPr>
          <p:spPr bwMode="auto">
            <a:xfrm>
              <a:off x="719280" y="-4680"/>
              <a:ext cx="180719" cy="3444840"/>
            </a:xfrm>
            <a:prstGeom prst="rect">
              <a:avLst/>
            </a:prstGeom>
            <a:gradFill rotWithShape="0">
              <a:gsLst>
                <a:gs pos="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" name="CustomShape 15"/>
            <p:cNvSpPr/>
            <p:nvPr/>
          </p:nvSpPr>
          <p:spPr bwMode="auto">
            <a:xfrm>
              <a:off x="0" y="-4680"/>
              <a:ext cx="351000" cy="3444840"/>
            </a:xfrm>
            <a:prstGeom prst="rect">
              <a:avLst/>
            </a:prstGeom>
            <a:gradFill rotWithShape="0">
              <a:gsLst>
                <a:gs pos="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" name="CustomShape 16"/>
            <p:cNvSpPr/>
            <p:nvPr/>
          </p:nvSpPr>
          <p:spPr bwMode="auto">
            <a:xfrm>
              <a:off x="352439" y="-4680"/>
              <a:ext cx="366840" cy="3444840"/>
            </a:xfrm>
            <a:prstGeom prst="rect">
              <a:avLst/>
            </a:prstGeom>
            <a:gradFill rotWithShape="0">
              <a:gsLst>
                <a:gs pos="0">
                  <a:srgbClr val="6A6340"/>
                </a:gs>
                <a:gs pos="100000">
                  <a:srgbClr val="E5D58A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" name="CustomShape 17"/>
            <p:cNvSpPr/>
            <p:nvPr/>
          </p:nvSpPr>
          <p:spPr bwMode="auto">
            <a:xfrm>
              <a:off x="900000" y="-4680"/>
              <a:ext cx="324000" cy="3444840"/>
            </a:xfrm>
            <a:prstGeom prst="rect">
              <a:avLst/>
            </a:prstGeom>
            <a:gradFill rotWithShape="0">
              <a:gsLst>
                <a:gs pos="0">
                  <a:srgbClr val="6A6340"/>
                </a:gs>
                <a:gs pos="100000">
                  <a:srgbClr val="E5D58A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1" name="CustomShape 18"/>
            <p:cNvSpPr/>
            <p:nvPr/>
          </p:nvSpPr>
          <p:spPr bwMode="auto">
            <a:xfrm>
              <a:off x="352439" y="789120"/>
              <a:ext cx="546120" cy="1025280"/>
            </a:xfrm>
            <a:custGeom>
              <a:avLst/>
              <a:gdLst/>
              <a:ahLst/>
              <a:cxnLst/>
              <a:rect l="l" t="t" r="r" b="b"/>
              <a:pathLst>
                <a:path w="343" h="645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2" name="CustomShape 19"/>
            <p:cNvSpPr/>
            <p:nvPr/>
          </p:nvSpPr>
          <p:spPr bwMode="auto">
            <a:xfrm>
              <a:off x="352439" y="1197000"/>
              <a:ext cx="546120" cy="1023840"/>
            </a:xfrm>
            <a:custGeom>
              <a:avLst/>
              <a:gdLst/>
              <a:ahLst/>
              <a:cxnLst/>
              <a:rect l="l" t="t" r="r" b="b"/>
              <a:pathLst>
                <a:path w="343" h="644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3" name="CustomShape 20"/>
            <p:cNvSpPr/>
            <p:nvPr/>
          </p:nvSpPr>
          <p:spPr bwMode="auto">
            <a:xfrm>
              <a:off x="352439" y="1603440"/>
              <a:ext cx="546120" cy="1023840"/>
            </a:xfrm>
            <a:custGeom>
              <a:avLst/>
              <a:gdLst/>
              <a:ahLst/>
              <a:cxnLst/>
              <a:rect l="l" t="t" r="r" b="b"/>
              <a:pathLst>
                <a:path w="343" h="644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4" name="CustomShape 21"/>
            <p:cNvSpPr/>
            <p:nvPr/>
          </p:nvSpPr>
          <p:spPr bwMode="auto">
            <a:xfrm>
              <a:off x="352439" y="2009880"/>
              <a:ext cx="546120" cy="1025280"/>
            </a:xfrm>
            <a:custGeom>
              <a:avLst/>
              <a:gdLst/>
              <a:ahLst/>
              <a:cxnLst/>
              <a:rect l="l" t="t" r="r" b="b"/>
              <a:pathLst>
                <a:path w="343" h="645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5" name="CustomShape 22"/>
            <p:cNvSpPr/>
            <p:nvPr/>
          </p:nvSpPr>
          <p:spPr bwMode="auto">
            <a:xfrm>
              <a:off x="352439" y="2416320"/>
              <a:ext cx="546120" cy="1027080"/>
            </a:xfrm>
            <a:custGeom>
              <a:avLst/>
              <a:gdLst/>
              <a:ahLst/>
              <a:cxnLst/>
              <a:rect l="l" t="t" r="r" b="b"/>
              <a:pathLst>
                <a:path w="343" h="646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6" name="CustomShape 23"/>
            <p:cNvSpPr/>
            <p:nvPr/>
          </p:nvSpPr>
          <p:spPr bwMode="auto">
            <a:xfrm>
              <a:off x="347760" y="6632640"/>
              <a:ext cx="554040" cy="236520"/>
            </a:xfrm>
            <a:custGeom>
              <a:avLst/>
              <a:gdLst/>
              <a:ahLst/>
              <a:cxnLst/>
              <a:rect l="l" t="t" r="r" b="b"/>
              <a:pathLst>
                <a:path w="348" h="148" extrusionOk="0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7" name="CustomShape 24"/>
            <p:cNvSpPr/>
            <p:nvPr/>
          </p:nvSpPr>
          <p:spPr bwMode="auto">
            <a:xfrm>
              <a:off x="352439" y="334800"/>
              <a:ext cx="546120" cy="1025640"/>
            </a:xfrm>
            <a:custGeom>
              <a:avLst/>
              <a:gdLst/>
              <a:ahLst/>
              <a:cxnLst/>
              <a:rect l="l" t="t" r="r" b="b"/>
              <a:pathLst>
                <a:path w="343" h="645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" name="CustomShape 25"/>
            <p:cNvSpPr/>
            <p:nvPr/>
          </p:nvSpPr>
          <p:spPr bwMode="auto">
            <a:xfrm>
              <a:off x="352439" y="-4680"/>
              <a:ext cx="549360" cy="911160"/>
            </a:xfrm>
            <a:custGeom>
              <a:avLst/>
              <a:gdLst/>
              <a:ahLst/>
              <a:cxnLst/>
              <a:rect l="l" t="t" r="r" b="b"/>
              <a:pathLst>
                <a:path w="345" h="573" extrusionOk="0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9" name="CustomShape 26"/>
            <p:cNvSpPr/>
            <p:nvPr/>
          </p:nvSpPr>
          <p:spPr bwMode="auto">
            <a:xfrm>
              <a:off x="355680" y="-9360"/>
              <a:ext cx="244440" cy="466560"/>
            </a:xfrm>
            <a:custGeom>
              <a:avLst/>
              <a:gdLst/>
              <a:ahLst/>
              <a:cxnLst/>
              <a:rect l="l" t="t" r="r" b="b"/>
              <a:pathLst>
                <a:path w="153" h="293" extrusionOk="0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0" name="CustomShape 27"/>
            <p:cNvSpPr/>
            <p:nvPr/>
          </p:nvSpPr>
          <p:spPr bwMode="auto">
            <a:xfrm>
              <a:off x="352439" y="2851200"/>
              <a:ext cx="546120" cy="1025640"/>
            </a:xfrm>
            <a:custGeom>
              <a:avLst/>
              <a:gdLst/>
              <a:ahLst/>
              <a:cxnLst/>
              <a:rect l="l" t="t" r="r" b="b"/>
              <a:pathLst>
                <a:path w="343" h="645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1" name="CustomShape 28"/>
            <p:cNvSpPr/>
            <p:nvPr/>
          </p:nvSpPr>
          <p:spPr bwMode="auto">
            <a:xfrm>
              <a:off x="1224000" y="0"/>
              <a:ext cx="333360" cy="6856560"/>
            </a:xfrm>
            <a:prstGeom prst="rect">
              <a:avLst/>
            </a:prstGeom>
            <a:gradFill rotWithShape="0">
              <a:gsLst>
                <a:gs pos="0">
                  <a:srgbClr val="767676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2" name="Line 29"/>
            <p:cNvSpPr/>
            <p:nvPr/>
          </p:nvSpPr>
          <p:spPr bwMode="auto">
            <a:xfrm>
              <a:off x="214200" y="0"/>
              <a:ext cx="0" cy="6856560"/>
            </a:xfrm>
            <a:prstGeom prst="line">
              <a:avLst/>
            </a:prstGeom>
            <a:ln w="12600">
              <a:solidFill>
                <a:srgbClr val="E5D58A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3" name="Line 30"/>
            <p:cNvSpPr/>
            <p:nvPr/>
          </p:nvSpPr>
          <p:spPr bwMode="auto">
            <a:xfrm>
              <a:off x="1023840" y="0"/>
              <a:ext cx="0" cy="6856560"/>
            </a:xfrm>
            <a:prstGeom prst="line">
              <a:avLst/>
            </a:prstGeom>
            <a:ln w="12600">
              <a:solidFill>
                <a:srgbClr val="E5D58A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4" name="PlaceHolder 31"/>
          <p:cNvSpPr>
            <a:spLocks noGrp="1"/>
          </p:cNvSpPr>
          <p:nvPr>
            <p:ph type="title"/>
          </p:nvPr>
        </p:nvSpPr>
        <p:spPr bwMode="auto">
          <a:xfrm>
            <a:off x="1500120" y="228240"/>
            <a:ext cx="7491600" cy="1143000"/>
          </a:xfrm>
          <a:prstGeom prst="rect">
            <a:avLst/>
          </a:prstGeom>
        </p:spPr>
        <p:txBody>
          <a:bodyPr lIns="92160" tIns="46080" rIns="92160" bIns="46080" anchor="ctr">
            <a:noAutofit/>
          </a:bodyPr>
          <a:lstStyle/>
          <a:p>
            <a:pPr>
              <a:defRPr/>
            </a:pPr>
            <a:r>
              <a:rPr lang="en-US" sz="4400" b="0" strike="noStrike" spc="-1">
                <a:solidFill>
                  <a:srgbClr val="000000"/>
                </a:solidFill>
                <a:latin typeface="Times New Roman"/>
              </a:rPr>
              <a:t>Click to edit the title text format</a:t>
            </a:r>
          </a:p>
        </p:txBody>
      </p:sp>
      <p:sp>
        <p:nvSpPr>
          <p:cNvPr id="35" name="PlaceHolder 32"/>
          <p:cNvSpPr>
            <a:spLocks noGrp="1"/>
          </p:cNvSpPr>
          <p:nvPr>
            <p:ph type="body"/>
          </p:nvPr>
        </p:nvSpPr>
        <p:spPr bwMode="auto">
          <a:xfrm>
            <a:off x="1500120" y="1523520"/>
            <a:ext cx="7491600" cy="4714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999933"/>
              </a:buClr>
              <a:buFont typeface="Wingdings"/>
              <a:buChar char=""/>
              <a:defRPr/>
            </a:pPr>
            <a:r>
              <a:rPr lang="en-US" sz="3200" b="1" strike="noStrike" spc="-1">
                <a:solidFill>
                  <a:srgbClr val="333300"/>
                </a:solidFill>
                <a:latin typeface="Arial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999933"/>
              </a:buClr>
              <a:buFont typeface="Arial"/>
              <a:buChar char="–"/>
              <a:defRPr/>
            </a:pPr>
            <a:r>
              <a:rPr lang="en-US" sz="3200" b="1" strike="noStrike" spc="-1">
                <a:solidFill>
                  <a:srgbClr val="333300"/>
                </a:solidFill>
                <a:latin typeface="Arial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999933"/>
              </a:buClr>
              <a:buFont typeface="Arial"/>
              <a:buChar char="•"/>
              <a:defRPr/>
            </a:pPr>
            <a:r>
              <a:rPr lang="en-US" sz="3200" b="1" strike="noStrike" spc="-1">
                <a:solidFill>
                  <a:srgbClr val="333300"/>
                </a:solidFill>
                <a:latin typeface="Arial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999933"/>
              </a:buClr>
              <a:buFont typeface="Arial"/>
              <a:buChar char="–"/>
              <a:defRPr/>
            </a:pPr>
            <a:r>
              <a:rPr lang="en-US" sz="3200" b="1" strike="noStrike" spc="-1">
                <a:solidFill>
                  <a:srgbClr val="333300"/>
                </a:solidFill>
                <a:latin typeface="Arial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999933"/>
              </a:buClr>
              <a:buFont typeface="Arial"/>
              <a:buChar char="•"/>
              <a:defRPr/>
            </a:pPr>
            <a:r>
              <a:rPr lang="en-US" sz="3200" b="1" strike="noStrike" spc="-1">
                <a:solidFill>
                  <a:srgbClr val="333300"/>
                </a:solidFill>
                <a:latin typeface="Arial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999933"/>
              </a:buClr>
              <a:buFont typeface="Arial"/>
              <a:buChar char="•"/>
              <a:defRPr/>
            </a:pPr>
            <a:r>
              <a:rPr lang="en-US" sz="3200" b="1" strike="noStrike" spc="-1">
                <a:solidFill>
                  <a:srgbClr val="333300"/>
                </a:solidFill>
                <a:latin typeface="Arial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999933"/>
              </a:buClr>
              <a:buFont typeface="Arial"/>
              <a:buChar char="•"/>
              <a:defRPr/>
            </a:pPr>
            <a:r>
              <a:rPr lang="en-US" sz="3200" b="1" strike="noStrike" spc="-1">
                <a:solidFill>
                  <a:srgbClr val="333300"/>
                </a:solidFill>
                <a:latin typeface="Arial"/>
              </a:rPr>
              <a:t>Seventh Outline Level</a:t>
            </a:r>
          </a:p>
        </p:txBody>
      </p:sp>
      <p:sp>
        <p:nvSpPr>
          <p:cNvPr id="36" name="PlaceHolder 33"/>
          <p:cNvSpPr>
            <a:spLocks noGrp="1"/>
          </p:cNvSpPr>
          <p:nvPr>
            <p:ph type="dt"/>
          </p:nvPr>
        </p:nvSpPr>
        <p:spPr bwMode="auto">
          <a:xfrm>
            <a:off x="1447920" y="6324120"/>
            <a:ext cx="1409759" cy="490680"/>
          </a:xfrm>
          <a:prstGeom prst="rect">
            <a:avLst/>
          </a:prstGeom>
        </p:spPr>
        <p:txBody>
          <a:bodyPr lIns="92160" tIns="46080" rIns="92160" bIns="46080" anchor="ctr">
            <a:noAutofit/>
          </a:bodyPr>
          <a:lstStyle/>
          <a:p>
            <a:pPr>
              <a:defRPr/>
            </a:pPr>
            <a:endParaRPr lang="en-US" sz="1800" b="0" strike="noStrike" spc="-1">
              <a:solidFill>
                <a:srgbClr val="333300"/>
              </a:solidFill>
              <a:latin typeface="Times New Roman"/>
            </a:endParaRPr>
          </a:p>
        </p:txBody>
      </p:sp>
      <p:sp>
        <p:nvSpPr>
          <p:cNvPr id="37" name="PlaceHolder 34"/>
          <p:cNvSpPr>
            <a:spLocks noGrp="1"/>
          </p:cNvSpPr>
          <p:nvPr>
            <p:ph type="ftr"/>
          </p:nvPr>
        </p:nvSpPr>
        <p:spPr bwMode="auto">
          <a:xfrm>
            <a:off x="3733560" y="6324480"/>
            <a:ext cx="2895480" cy="457200"/>
          </a:xfrm>
          <a:prstGeom prst="rect">
            <a:avLst/>
          </a:prstGeom>
        </p:spPr>
        <p:txBody>
          <a:bodyPr lIns="92160" tIns="46080" rIns="92160" bIns="46080" anchor="ctr">
            <a:noAutofit/>
          </a:bodyPr>
          <a:lstStyle/>
          <a:p>
            <a:pPr>
              <a:defRPr/>
            </a:pPr>
            <a:endParaRPr lang="en-US" sz="1800" b="0" strike="noStrike" spc="-1">
              <a:solidFill>
                <a:srgbClr val="333300"/>
              </a:solidFill>
              <a:latin typeface="Times New Roman"/>
            </a:endParaRPr>
          </a:p>
        </p:txBody>
      </p:sp>
      <p:sp>
        <p:nvSpPr>
          <p:cNvPr id="38" name="PlaceHolder 35"/>
          <p:cNvSpPr>
            <a:spLocks noGrp="1"/>
          </p:cNvSpPr>
          <p:nvPr>
            <p:ph type="sldNum"/>
          </p:nvPr>
        </p:nvSpPr>
        <p:spPr bwMode="auto">
          <a:xfrm>
            <a:off x="7238880" y="6324480"/>
            <a:ext cx="1905120" cy="457200"/>
          </a:xfrm>
          <a:prstGeom prst="rect">
            <a:avLst/>
          </a:prstGeom>
        </p:spPr>
        <p:txBody>
          <a:bodyPr lIns="92160" tIns="46080" rIns="92160" bIns="46080" anchor="ctr">
            <a:noAutofit/>
          </a:bodyPr>
          <a:lstStyle/>
          <a:p>
            <a:pPr marL="216000" indent="-216000" algn="r">
              <a:buClr>
                <a:srgbClr val="000000"/>
              </a:buClr>
              <a:buSzPct val="45000"/>
              <a:buFont typeface="Wingdings"/>
              <a:buChar char=""/>
              <a:defRPr/>
            </a:pPr>
            <a:fld id="{EADEC2DF-3748-475B-8415-2366341AC4D4}" type="slidenum">
              <a:rPr lang="ru-RU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 bwMode="auto">
          <a:xfrm>
            <a:off x="0" y="-9360"/>
            <a:ext cx="1557360" cy="6878520"/>
            <a:chOff x="0" y="-9360"/>
            <a:chExt cx="1557360" cy="6878520"/>
          </a:xfrm>
        </p:grpSpPr>
        <p:sp>
          <p:nvSpPr>
            <p:cNvPr id="5" name="CustomShape 2"/>
            <p:cNvSpPr/>
            <p:nvPr/>
          </p:nvSpPr>
          <p:spPr bwMode="auto">
            <a:xfrm>
              <a:off x="719280" y="3414600"/>
              <a:ext cx="180719" cy="3444840"/>
            </a:xfrm>
            <a:prstGeom prst="rect">
              <a:avLst/>
            </a:prstGeom>
            <a:gradFill rotWithShape="0">
              <a:gsLst>
                <a:gs pos="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" name="CustomShape 3"/>
            <p:cNvSpPr/>
            <p:nvPr/>
          </p:nvSpPr>
          <p:spPr bwMode="auto">
            <a:xfrm>
              <a:off x="0" y="3414600"/>
              <a:ext cx="351000" cy="3444840"/>
            </a:xfrm>
            <a:prstGeom prst="rect">
              <a:avLst/>
            </a:prstGeom>
            <a:gradFill rotWithShape="0">
              <a:gsLst>
                <a:gs pos="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" name="CustomShape 4"/>
            <p:cNvSpPr/>
            <p:nvPr/>
          </p:nvSpPr>
          <p:spPr bwMode="auto">
            <a:xfrm>
              <a:off x="352439" y="3414600"/>
              <a:ext cx="366840" cy="3444840"/>
            </a:xfrm>
            <a:prstGeom prst="rect">
              <a:avLst/>
            </a:prstGeom>
            <a:gradFill rotWithShape="0">
              <a:gsLst>
                <a:gs pos="0">
                  <a:srgbClr val="6A6340"/>
                </a:gs>
                <a:gs pos="100000">
                  <a:srgbClr val="E5D58A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" name="CustomShape 5"/>
            <p:cNvSpPr/>
            <p:nvPr/>
          </p:nvSpPr>
          <p:spPr bwMode="auto">
            <a:xfrm>
              <a:off x="900000" y="3429000"/>
              <a:ext cx="324000" cy="3430440"/>
            </a:xfrm>
            <a:prstGeom prst="rect">
              <a:avLst/>
            </a:prstGeom>
            <a:gradFill rotWithShape="0">
              <a:gsLst>
                <a:gs pos="0">
                  <a:srgbClr val="6A6340"/>
                </a:gs>
                <a:gs pos="100000">
                  <a:srgbClr val="E5D58A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" name="CustomShape 6"/>
            <p:cNvSpPr/>
            <p:nvPr/>
          </p:nvSpPr>
          <p:spPr bwMode="auto">
            <a:xfrm>
              <a:off x="352439" y="4184640"/>
              <a:ext cx="546120" cy="1027080"/>
            </a:xfrm>
            <a:custGeom>
              <a:avLst/>
              <a:gdLst/>
              <a:ahLst/>
              <a:cxnLst/>
              <a:rect l="l" t="t" r="r" b="b"/>
              <a:pathLst>
                <a:path w="343" h="646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" name="CustomShape 7"/>
            <p:cNvSpPr/>
            <p:nvPr/>
          </p:nvSpPr>
          <p:spPr bwMode="auto">
            <a:xfrm>
              <a:off x="352439" y="4616280"/>
              <a:ext cx="546120" cy="1024200"/>
            </a:xfrm>
            <a:custGeom>
              <a:avLst/>
              <a:gdLst/>
              <a:ahLst/>
              <a:cxnLst/>
              <a:rect l="l" t="t" r="r" b="b"/>
              <a:pathLst>
                <a:path w="343" h="644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" name="CustomShape 8"/>
            <p:cNvSpPr/>
            <p:nvPr/>
          </p:nvSpPr>
          <p:spPr bwMode="auto">
            <a:xfrm>
              <a:off x="352439" y="5024520"/>
              <a:ext cx="546120" cy="1023840"/>
            </a:xfrm>
            <a:custGeom>
              <a:avLst/>
              <a:gdLst/>
              <a:ahLst/>
              <a:cxnLst/>
              <a:rect l="l" t="t" r="r" b="b"/>
              <a:pathLst>
                <a:path w="343" h="644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" name="CustomShape 9"/>
            <p:cNvSpPr/>
            <p:nvPr/>
          </p:nvSpPr>
          <p:spPr bwMode="auto">
            <a:xfrm>
              <a:off x="352439" y="5429160"/>
              <a:ext cx="546120" cy="1025640"/>
            </a:xfrm>
            <a:custGeom>
              <a:avLst/>
              <a:gdLst/>
              <a:ahLst/>
              <a:cxnLst/>
              <a:rect l="l" t="t" r="r" b="b"/>
              <a:pathLst>
                <a:path w="343" h="645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" name="CustomShape 10"/>
            <p:cNvSpPr/>
            <p:nvPr/>
          </p:nvSpPr>
          <p:spPr bwMode="auto">
            <a:xfrm>
              <a:off x="352439" y="5837400"/>
              <a:ext cx="546120" cy="1025280"/>
            </a:xfrm>
            <a:custGeom>
              <a:avLst/>
              <a:gdLst/>
              <a:ahLst/>
              <a:cxnLst/>
              <a:rect l="l" t="t" r="r" b="b"/>
              <a:pathLst>
                <a:path w="343" h="645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" name="CustomShape 11"/>
            <p:cNvSpPr/>
            <p:nvPr/>
          </p:nvSpPr>
          <p:spPr bwMode="auto">
            <a:xfrm>
              <a:off x="477720" y="6242039"/>
              <a:ext cx="420840" cy="622440"/>
            </a:xfrm>
            <a:custGeom>
              <a:avLst/>
              <a:gdLst/>
              <a:ahLst/>
              <a:cxnLst/>
              <a:rect l="l" t="t" r="r" b="b"/>
              <a:pathLst>
                <a:path w="264" h="391" extrusionOk="0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" name="CustomShape 12"/>
            <p:cNvSpPr/>
            <p:nvPr/>
          </p:nvSpPr>
          <p:spPr bwMode="auto">
            <a:xfrm>
              <a:off x="352439" y="3755880"/>
              <a:ext cx="546120" cy="1024200"/>
            </a:xfrm>
            <a:custGeom>
              <a:avLst/>
              <a:gdLst/>
              <a:ahLst/>
              <a:cxnLst/>
              <a:rect l="l" t="t" r="r" b="b"/>
              <a:pathLst>
                <a:path w="343" h="644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6" name="CustomShape 13"/>
            <p:cNvSpPr/>
            <p:nvPr/>
          </p:nvSpPr>
          <p:spPr bwMode="auto">
            <a:xfrm>
              <a:off x="352439" y="3414600"/>
              <a:ext cx="549360" cy="912960"/>
            </a:xfrm>
            <a:custGeom>
              <a:avLst/>
              <a:gdLst/>
              <a:ahLst/>
              <a:cxnLst/>
              <a:rect l="l" t="t" r="r" b="b"/>
              <a:pathLst>
                <a:path w="345" h="574" extrusionOk="0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" name="CustomShape 14"/>
            <p:cNvSpPr/>
            <p:nvPr/>
          </p:nvSpPr>
          <p:spPr bwMode="auto">
            <a:xfrm>
              <a:off x="719280" y="-4680"/>
              <a:ext cx="180719" cy="3444840"/>
            </a:xfrm>
            <a:prstGeom prst="rect">
              <a:avLst/>
            </a:prstGeom>
            <a:gradFill rotWithShape="0">
              <a:gsLst>
                <a:gs pos="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" name="CustomShape 15"/>
            <p:cNvSpPr/>
            <p:nvPr/>
          </p:nvSpPr>
          <p:spPr bwMode="auto">
            <a:xfrm>
              <a:off x="0" y="-4680"/>
              <a:ext cx="351000" cy="3444840"/>
            </a:xfrm>
            <a:prstGeom prst="rect">
              <a:avLst/>
            </a:prstGeom>
            <a:gradFill rotWithShape="0">
              <a:gsLst>
                <a:gs pos="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" name="CustomShape 16"/>
            <p:cNvSpPr/>
            <p:nvPr/>
          </p:nvSpPr>
          <p:spPr bwMode="auto">
            <a:xfrm>
              <a:off x="352439" y="-4680"/>
              <a:ext cx="366840" cy="3444840"/>
            </a:xfrm>
            <a:prstGeom prst="rect">
              <a:avLst/>
            </a:prstGeom>
            <a:gradFill rotWithShape="0">
              <a:gsLst>
                <a:gs pos="0">
                  <a:srgbClr val="6A6340"/>
                </a:gs>
                <a:gs pos="100000">
                  <a:srgbClr val="E5D58A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" name="CustomShape 17"/>
            <p:cNvSpPr/>
            <p:nvPr/>
          </p:nvSpPr>
          <p:spPr bwMode="auto">
            <a:xfrm>
              <a:off x="900000" y="-4680"/>
              <a:ext cx="324000" cy="3444840"/>
            </a:xfrm>
            <a:prstGeom prst="rect">
              <a:avLst/>
            </a:prstGeom>
            <a:gradFill rotWithShape="0">
              <a:gsLst>
                <a:gs pos="0">
                  <a:srgbClr val="6A6340"/>
                </a:gs>
                <a:gs pos="100000">
                  <a:srgbClr val="E5D58A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1" name="CustomShape 18"/>
            <p:cNvSpPr/>
            <p:nvPr/>
          </p:nvSpPr>
          <p:spPr bwMode="auto">
            <a:xfrm>
              <a:off x="352439" y="789120"/>
              <a:ext cx="546120" cy="1025280"/>
            </a:xfrm>
            <a:custGeom>
              <a:avLst/>
              <a:gdLst/>
              <a:ahLst/>
              <a:cxnLst/>
              <a:rect l="l" t="t" r="r" b="b"/>
              <a:pathLst>
                <a:path w="343" h="645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2" name="CustomShape 19"/>
            <p:cNvSpPr/>
            <p:nvPr/>
          </p:nvSpPr>
          <p:spPr bwMode="auto">
            <a:xfrm>
              <a:off x="352439" y="1197000"/>
              <a:ext cx="546120" cy="1023840"/>
            </a:xfrm>
            <a:custGeom>
              <a:avLst/>
              <a:gdLst/>
              <a:ahLst/>
              <a:cxnLst/>
              <a:rect l="l" t="t" r="r" b="b"/>
              <a:pathLst>
                <a:path w="343" h="644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3" name="CustomShape 20"/>
            <p:cNvSpPr/>
            <p:nvPr/>
          </p:nvSpPr>
          <p:spPr bwMode="auto">
            <a:xfrm>
              <a:off x="352439" y="1603440"/>
              <a:ext cx="546120" cy="1023840"/>
            </a:xfrm>
            <a:custGeom>
              <a:avLst/>
              <a:gdLst/>
              <a:ahLst/>
              <a:cxnLst/>
              <a:rect l="l" t="t" r="r" b="b"/>
              <a:pathLst>
                <a:path w="343" h="644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4" name="CustomShape 21"/>
            <p:cNvSpPr/>
            <p:nvPr/>
          </p:nvSpPr>
          <p:spPr bwMode="auto">
            <a:xfrm>
              <a:off x="352439" y="2009880"/>
              <a:ext cx="546120" cy="1025280"/>
            </a:xfrm>
            <a:custGeom>
              <a:avLst/>
              <a:gdLst/>
              <a:ahLst/>
              <a:cxnLst/>
              <a:rect l="l" t="t" r="r" b="b"/>
              <a:pathLst>
                <a:path w="343" h="645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5" name="CustomShape 22"/>
            <p:cNvSpPr/>
            <p:nvPr/>
          </p:nvSpPr>
          <p:spPr bwMode="auto">
            <a:xfrm>
              <a:off x="352439" y="2416320"/>
              <a:ext cx="546120" cy="1027080"/>
            </a:xfrm>
            <a:custGeom>
              <a:avLst/>
              <a:gdLst/>
              <a:ahLst/>
              <a:cxnLst/>
              <a:rect l="l" t="t" r="r" b="b"/>
              <a:pathLst>
                <a:path w="343" h="646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6" name="CustomShape 23"/>
            <p:cNvSpPr/>
            <p:nvPr/>
          </p:nvSpPr>
          <p:spPr bwMode="auto">
            <a:xfrm>
              <a:off x="347760" y="6632640"/>
              <a:ext cx="554040" cy="236520"/>
            </a:xfrm>
            <a:custGeom>
              <a:avLst/>
              <a:gdLst/>
              <a:ahLst/>
              <a:cxnLst/>
              <a:rect l="l" t="t" r="r" b="b"/>
              <a:pathLst>
                <a:path w="348" h="148" extrusionOk="0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7" name="CustomShape 24"/>
            <p:cNvSpPr/>
            <p:nvPr/>
          </p:nvSpPr>
          <p:spPr bwMode="auto">
            <a:xfrm>
              <a:off x="352439" y="334800"/>
              <a:ext cx="546120" cy="1025640"/>
            </a:xfrm>
            <a:custGeom>
              <a:avLst/>
              <a:gdLst/>
              <a:ahLst/>
              <a:cxnLst/>
              <a:rect l="l" t="t" r="r" b="b"/>
              <a:pathLst>
                <a:path w="343" h="645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" name="CustomShape 25"/>
            <p:cNvSpPr/>
            <p:nvPr/>
          </p:nvSpPr>
          <p:spPr bwMode="auto">
            <a:xfrm>
              <a:off x="352439" y="-4680"/>
              <a:ext cx="549360" cy="911160"/>
            </a:xfrm>
            <a:custGeom>
              <a:avLst/>
              <a:gdLst/>
              <a:ahLst/>
              <a:cxnLst/>
              <a:rect l="l" t="t" r="r" b="b"/>
              <a:pathLst>
                <a:path w="345" h="573" extrusionOk="0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9" name="CustomShape 26"/>
            <p:cNvSpPr/>
            <p:nvPr/>
          </p:nvSpPr>
          <p:spPr bwMode="auto">
            <a:xfrm>
              <a:off x="355680" y="-9360"/>
              <a:ext cx="244440" cy="466560"/>
            </a:xfrm>
            <a:custGeom>
              <a:avLst/>
              <a:gdLst/>
              <a:ahLst/>
              <a:cxnLst/>
              <a:rect l="l" t="t" r="r" b="b"/>
              <a:pathLst>
                <a:path w="153" h="293" extrusionOk="0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0" name="CustomShape 27"/>
            <p:cNvSpPr/>
            <p:nvPr/>
          </p:nvSpPr>
          <p:spPr bwMode="auto">
            <a:xfrm>
              <a:off x="352439" y="2851200"/>
              <a:ext cx="546120" cy="1025640"/>
            </a:xfrm>
            <a:custGeom>
              <a:avLst/>
              <a:gdLst/>
              <a:ahLst/>
              <a:cxnLst/>
              <a:rect l="l" t="t" r="r" b="b"/>
              <a:pathLst>
                <a:path w="343" h="645" extrusionOk="0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rgbClr val="6A6340"/>
                </a:gs>
                <a:gs pos="50000">
                  <a:srgbClr val="E5D58A"/>
                </a:gs>
                <a:gs pos="100000">
                  <a:srgbClr val="6A6340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1" name="CustomShape 28"/>
            <p:cNvSpPr/>
            <p:nvPr/>
          </p:nvSpPr>
          <p:spPr bwMode="auto">
            <a:xfrm>
              <a:off x="1224000" y="0"/>
              <a:ext cx="333360" cy="6856560"/>
            </a:xfrm>
            <a:prstGeom prst="rect">
              <a:avLst/>
            </a:prstGeom>
            <a:gradFill rotWithShape="0">
              <a:gsLst>
                <a:gs pos="0">
                  <a:srgbClr val="767676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2" name="Line 29"/>
            <p:cNvSpPr/>
            <p:nvPr/>
          </p:nvSpPr>
          <p:spPr bwMode="auto">
            <a:xfrm>
              <a:off x="214200" y="0"/>
              <a:ext cx="0" cy="6856560"/>
            </a:xfrm>
            <a:prstGeom prst="line">
              <a:avLst/>
            </a:prstGeom>
            <a:ln w="12600">
              <a:solidFill>
                <a:srgbClr val="E5D58A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3" name="Line 30"/>
            <p:cNvSpPr/>
            <p:nvPr/>
          </p:nvSpPr>
          <p:spPr bwMode="auto">
            <a:xfrm>
              <a:off x="1023840" y="0"/>
              <a:ext cx="0" cy="6856560"/>
            </a:xfrm>
            <a:prstGeom prst="line">
              <a:avLst/>
            </a:prstGeom>
            <a:ln w="12600">
              <a:solidFill>
                <a:srgbClr val="E5D58A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4" name="PlaceHolder 31"/>
          <p:cNvSpPr>
            <a:spLocks noGrp="1"/>
          </p:cNvSpPr>
          <p:nvPr>
            <p:ph type="title"/>
          </p:nvPr>
        </p:nvSpPr>
        <p:spPr bwMode="auto">
          <a:xfrm>
            <a:off x="1500120" y="228240"/>
            <a:ext cx="7491600" cy="1143000"/>
          </a:xfrm>
          <a:prstGeom prst="rect">
            <a:avLst/>
          </a:prstGeom>
        </p:spPr>
        <p:txBody>
          <a:bodyPr lIns="92160" tIns="46080" rIns="92160" bIns="46080" anchor="ctr">
            <a:noAutofit/>
          </a:bodyPr>
          <a:lstStyle/>
          <a:p>
            <a:pPr>
              <a:defRPr/>
            </a:pPr>
            <a:r>
              <a:rPr lang="en-US" sz="4400" b="0" strike="noStrike" spc="-1">
                <a:solidFill>
                  <a:srgbClr val="000000"/>
                </a:solidFill>
                <a:latin typeface="Times New Roman"/>
              </a:rPr>
              <a:t>Click to edit the title text format</a:t>
            </a:r>
          </a:p>
        </p:txBody>
      </p:sp>
      <p:sp>
        <p:nvSpPr>
          <p:cNvPr id="35" name="PlaceHolder 32"/>
          <p:cNvSpPr>
            <a:spLocks noGrp="1"/>
          </p:cNvSpPr>
          <p:nvPr>
            <p:ph type="body"/>
          </p:nvPr>
        </p:nvSpPr>
        <p:spPr bwMode="auto">
          <a:xfrm>
            <a:off x="1500120" y="1523520"/>
            <a:ext cx="7491600" cy="4714920"/>
          </a:xfrm>
          <a:prstGeom prst="rect">
            <a:avLst/>
          </a:prstGeom>
        </p:spPr>
        <p:txBody>
          <a:bodyPr lIns="92160" tIns="46080" rIns="92160" bIns="4608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999933"/>
              </a:buClr>
              <a:buFont typeface="Wingdings"/>
              <a:buChar char=""/>
              <a:defRPr/>
            </a:pPr>
            <a:r>
              <a:rPr lang="en-US" sz="3200" b="1" strike="noStrike" spc="-1">
                <a:solidFill>
                  <a:srgbClr val="333300"/>
                </a:solidFill>
                <a:latin typeface="Arial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999933"/>
              </a:buClr>
              <a:buFont typeface="Arial"/>
              <a:buChar char="–"/>
              <a:defRPr/>
            </a:pPr>
            <a:r>
              <a:rPr lang="en-US" sz="3200" b="1" strike="noStrike" spc="-1">
                <a:solidFill>
                  <a:srgbClr val="333300"/>
                </a:solidFill>
                <a:latin typeface="Arial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999933"/>
              </a:buClr>
              <a:buFont typeface="Arial"/>
              <a:buChar char="•"/>
              <a:defRPr/>
            </a:pPr>
            <a:r>
              <a:rPr lang="en-US" sz="3200" b="1" strike="noStrike" spc="-1">
                <a:solidFill>
                  <a:srgbClr val="333300"/>
                </a:solidFill>
                <a:latin typeface="Arial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999933"/>
              </a:buClr>
              <a:buFont typeface="Arial"/>
              <a:buChar char="–"/>
              <a:defRPr/>
            </a:pPr>
            <a:r>
              <a:rPr lang="en-US" sz="3200" b="1" strike="noStrike" spc="-1">
                <a:solidFill>
                  <a:srgbClr val="333300"/>
                </a:solidFill>
                <a:latin typeface="Arial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999933"/>
              </a:buClr>
              <a:buFont typeface="Arial"/>
              <a:buChar char="•"/>
              <a:defRPr/>
            </a:pPr>
            <a:r>
              <a:rPr lang="en-US" sz="3200" b="1" strike="noStrike" spc="-1">
                <a:solidFill>
                  <a:srgbClr val="333300"/>
                </a:solidFill>
                <a:latin typeface="Arial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999933"/>
              </a:buClr>
              <a:buFont typeface="Arial"/>
              <a:buChar char="•"/>
              <a:defRPr/>
            </a:pPr>
            <a:r>
              <a:rPr lang="en-US" sz="3200" b="1" strike="noStrike" spc="-1">
                <a:solidFill>
                  <a:srgbClr val="333300"/>
                </a:solidFill>
                <a:latin typeface="Arial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999933"/>
              </a:buClr>
              <a:buFont typeface="Arial"/>
              <a:buChar char="•"/>
              <a:defRPr/>
            </a:pPr>
            <a:r>
              <a:rPr lang="en-US" sz="3200" b="1" strike="noStrike" spc="-1">
                <a:solidFill>
                  <a:srgbClr val="333300"/>
                </a:solidFill>
                <a:latin typeface="Arial"/>
              </a:rPr>
              <a:t>Seventh Outline Level</a:t>
            </a:r>
          </a:p>
        </p:txBody>
      </p:sp>
      <p:sp>
        <p:nvSpPr>
          <p:cNvPr id="36" name="PlaceHolder 33"/>
          <p:cNvSpPr>
            <a:spLocks noGrp="1"/>
          </p:cNvSpPr>
          <p:nvPr>
            <p:ph type="dt"/>
          </p:nvPr>
        </p:nvSpPr>
        <p:spPr bwMode="auto">
          <a:xfrm>
            <a:off x="1447920" y="6324120"/>
            <a:ext cx="1409759" cy="490680"/>
          </a:xfrm>
          <a:prstGeom prst="rect">
            <a:avLst/>
          </a:prstGeom>
        </p:spPr>
        <p:txBody>
          <a:bodyPr lIns="92160" tIns="46080" rIns="92160" bIns="46080" anchor="ctr">
            <a:noAutofit/>
          </a:bodyPr>
          <a:lstStyle/>
          <a:p>
            <a:pPr>
              <a:defRPr/>
            </a:pPr>
            <a:endParaRPr lang="en-US" sz="1800" b="0" strike="noStrike" spc="-1">
              <a:solidFill>
                <a:srgbClr val="333300"/>
              </a:solidFill>
              <a:latin typeface="Times New Roman"/>
            </a:endParaRPr>
          </a:p>
        </p:txBody>
      </p:sp>
      <p:sp>
        <p:nvSpPr>
          <p:cNvPr id="37" name="PlaceHolder 34"/>
          <p:cNvSpPr>
            <a:spLocks noGrp="1"/>
          </p:cNvSpPr>
          <p:nvPr>
            <p:ph type="ftr"/>
          </p:nvPr>
        </p:nvSpPr>
        <p:spPr bwMode="auto">
          <a:xfrm>
            <a:off x="3733560" y="6324480"/>
            <a:ext cx="2895480" cy="457200"/>
          </a:xfrm>
          <a:prstGeom prst="rect">
            <a:avLst/>
          </a:prstGeom>
        </p:spPr>
        <p:txBody>
          <a:bodyPr lIns="92160" tIns="46080" rIns="92160" bIns="46080" anchor="ctr">
            <a:noAutofit/>
          </a:bodyPr>
          <a:lstStyle/>
          <a:p>
            <a:pPr>
              <a:defRPr/>
            </a:pPr>
            <a:endParaRPr lang="en-US" sz="1800" b="0" strike="noStrike" spc="-1">
              <a:solidFill>
                <a:srgbClr val="333300"/>
              </a:solidFill>
              <a:latin typeface="Times New Roman"/>
            </a:endParaRPr>
          </a:p>
        </p:txBody>
      </p:sp>
      <p:sp>
        <p:nvSpPr>
          <p:cNvPr id="38" name="PlaceHolder 35"/>
          <p:cNvSpPr>
            <a:spLocks noGrp="1"/>
          </p:cNvSpPr>
          <p:nvPr>
            <p:ph type="sldNum"/>
          </p:nvPr>
        </p:nvSpPr>
        <p:spPr bwMode="auto">
          <a:xfrm>
            <a:off x="7238880" y="6324480"/>
            <a:ext cx="1905120" cy="457200"/>
          </a:xfrm>
          <a:prstGeom prst="rect">
            <a:avLst/>
          </a:prstGeom>
        </p:spPr>
        <p:txBody>
          <a:bodyPr lIns="92160" tIns="46080" rIns="92160" bIns="46080" anchor="ctr">
            <a:noAutofit/>
          </a:bodyPr>
          <a:lstStyle/>
          <a:p>
            <a:pPr marL="216000" indent="-216000" algn="r">
              <a:buClr>
                <a:srgbClr val="000000"/>
              </a:buClr>
              <a:buSzPct val="45000"/>
              <a:buFont typeface="Wingdings"/>
              <a:buChar char=""/>
              <a:defRPr/>
            </a:pPr>
            <a:fld id="{AB6A3C9D-64D6-49FB-BC8B-E45446AAEFCA}" type="slidenum">
              <a:rPr lang="ru-RU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7.png"/><Relationship Id="rId7" Type="http://schemas.openxmlformats.org/officeDocument/2006/relationships/image" Target="../media/image2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4.png"/><Relationship Id="rId7" Type="http://schemas.openxmlformats.org/officeDocument/2006/relationships/image" Target="../media/image29.png"/><Relationship Id="rId12" Type="http://schemas.openxmlformats.org/officeDocument/2006/relationships/image" Target="../media/image22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jpg"/><Relationship Id="rId10" Type="http://schemas.openxmlformats.org/officeDocument/2006/relationships/image" Target="../media/image32.png"/><Relationship Id="rId4" Type="http://schemas.openxmlformats.org/officeDocument/2006/relationships/image" Target="../media/image5.png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0920" y="1143000"/>
            <a:ext cx="793800" cy="5715000"/>
          </a:xfrm>
          <a:prstGeom prst="rect">
            <a:avLst/>
          </a:prstGeom>
          <a:ln>
            <a:noFill/>
          </a:ln>
        </p:spPr>
      </p:pic>
      <p:sp>
        <p:nvSpPr>
          <p:cNvPr id="5" name="CustomShape 1"/>
          <p:cNvSpPr/>
          <p:nvPr/>
        </p:nvSpPr>
        <p:spPr bwMode="auto">
          <a:xfrm>
            <a:off x="1511280" y="6215039"/>
            <a:ext cx="7632720" cy="30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just">
              <a:lnSpc>
                <a:spcPct val="100000"/>
              </a:lnSpc>
              <a:defRPr/>
            </a:pPr>
            <a:r>
              <a:rPr lang="ru-RU" sz="1400" b="0" strike="noStrike" spc="-1">
                <a:solidFill>
                  <a:srgbClr val="FF0000"/>
                </a:solidFill>
                <a:latin typeface="Malgun Gothic"/>
                <a:ea typeface="Malgun Gothic"/>
              </a:rPr>
              <a:t>    </a:t>
            </a:r>
            <a:endParaRPr lang="en-US" sz="1400" b="0" strike="noStrike" spc="-1">
              <a:solidFill>
                <a:srgbClr val="333300"/>
              </a:solidFill>
              <a:latin typeface="Times New Roman"/>
            </a:endParaRPr>
          </a:p>
        </p:txBody>
      </p:sp>
      <p:pic>
        <p:nvPicPr>
          <p:cNvPr id="6" name="Picture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0920" y="0"/>
            <a:ext cx="793800" cy="1212840"/>
          </a:xfrm>
          <a:prstGeom prst="rect">
            <a:avLst/>
          </a:prstGeom>
          <a:ln>
            <a:noFill/>
          </a:ln>
        </p:spPr>
      </p:pic>
      <p:sp>
        <p:nvSpPr>
          <p:cNvPr id="7" name="CustomShape 2"/>
          <p:cNvSpPr/>
          <p:nvPr/>
        </p:nvSpPr>
        <p:spPr bwMode="auto">
          <a:xfrm>
            <a:off x="1357200" y="714240"/>
            <a:ext cx="3929040" cy="5808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defRPr/>
            </a:pPr>
            <a:endParaRPr lang="en-US" sz="1800" b="0" strike="noStrike" spc="-1" dirty="0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</a:rPr>
              <a:t>Девичьи руки в труде и заботе </a:t>
            </a:r>
            <a:endParaRPr lang="en-US" sz="1800" b="0" strike="noStrike" spc="-1" dirty="0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</a:rPr>
              <a:t>С ранней поры привыкали к работе:</a:t>
            </a:r>
            <a:endParaRPr lang="en-US" sz="1800" b="0" strike="noStrike" spc="-1" dirty="0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</a:rPr>
              <a:t>Ткали и пряли, вязали и шили, </a:t>
            </a:r>
            <a:endParaRPr lang="en-US" sz="1800" b="0" strike="noStrike" spc="-1" dirty="0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</a:rPr>
              <a:t>Сеяли, жали и тесто месили.</a:t>
            </a:r>
            <a:endParaRPr lang="en-US" sz="1800" b="0" strike="noStrike" spc="-1" dirty="0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</a:rPr>
              <a:t>В трудной работе сгибалась спина...</a:t>
            </a:r>
            <a:endParaRPr lang="en-US" sz="1800" b="0" strike="noStrike" spc="-1" dirty="0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</a:rPr>
              <a:t>Но выходила на праздник она</a:t>
            </a:r>
            <a:endParaRPr lang="en-US" sz="1800" b="0" strike="noStrike" spc="-1" dirty="0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</a:rPr>
              <a:t>В дивном наряде крестьянской одежды,</a:t>
            </a:r>
            <a:endParaRPr lang="en-US" sz="1800" b="0" strike="noStrike" spc="-1" dirty="0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</a:rPr>
              <a:t>Где весь узор о мечте и надежде: </a:t>
            </a:r>
            <a:endParaRPr lang="en-US" sz="1800" b="0" strike="noStrike" spc="-1" dirty="0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</a:rPr>
              <a:t>Красным расшиты </a:t>
            </a:r>
            <a:r>
              <a:rPr lang="ru-RU" sz="1800" b="0" strike="noStrike" spc="-1" dirty="0" err="1">
                <a:solidFill>
                  <a:srgbClr val="002060"/>
                </a:solidFill>
                <a:latin typeface="Times New Roman"/>
              </a:rPr>
              <a:t>запон</a:t>
            </a: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</a:rPr>
              <a:t> и рубаха</a:t>
            </a:r>
            <a:endParaRPr lang="en-US" sz="1800" b="0" strike="noStrike" spc="-1" dirty="0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</a:rPr>
              <a:t>(Черное — скорбь, что на родине свято),</a:t>
            </a:r>
            <a:endParaRPr lang="en-US" sz="1800" b="0" strike="noStrike" spc="-1" dirty="0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</a:rPr>
              <a:t>По подолу, как на вспаханном поле,</a:t>
            </a:r>
            <a:endParaRPr lang="en-US" sz="1800" b="0" strike="noStrike" spc="-1" dirty="0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</a:rPr>
              <a:t>Ромбы узорной легли полосою;</a:t>
            </a:r>
            <a:endParaRPr lang="en-US" sz="1800" b="0" strike="noStrike" spc="-1" dirty="0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</a:rPr>
              <a:t>Символы солнца и знаки земли.</a:t>
            </a:r>
            <a:endParaRPr lang="en-US" sz="1800" b="0" strike="noStrike" spc="-1" dirty="0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</a:rPr>
              <a:t>Матери-жизни и птицы любви.</a:t>
            </a:r>
            <a:endParaRPr lang="en-US" sz="1800" b="0" strike="noStrike" spc="-1" dirty="0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</a:rPr>
              <a:t>Так испокон сохранен на Руси</a:t>
            </a:r>
            <a:endParaRPr lang="en-US" sz="1800" b="0" strike="noStrike" spc="-1" dirty="0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r>
              <a:rPr lang="ru-RU" sz="1800" b="0" strike="noStrike" spc="-1" dirty="0">
                <a:solidFill>
                  <a:srgbClr val="002060"/>
                </a:solidFill>
                <a:latin typeface="Times New Roman"/>
              </a:rPr>
              <a:t>Женский костюм небывалой красы!</a:t>
            </a:r>
            <a:endParaRPr lang="en-US" sz="1800" b="0" strike="noStrike" spc="-1" dirty="0">
              <a:solidFill>
                <a:srgbClr val="333300"/>
              </a:solidFill>
              <a:latin typeface="Times New Roman"/>
            </a:endParaRPr>
          </a:p>
          <a:p>
            <a:pPr>
              <a:defRPr/>
            </a:pPr>
            <a:endParaRPr lang="en-US" sz="1800" b="0" strike="noStrike" spc="-1" dirty="0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r>
              <a:rPr lang="ru-RU" sz="1400" b="0" i="1" strike="noStrike" spc="-1" dirty="0">
                <a:solidFill>
                  <a:srgbClr val="333300"/>
                </a:solidFill>
                <a:latin typeface="Times New Roman"/>
              </a:rPr>
              <a:t>. </a:t>
            </a:r>
            <a:endParaRPr lang="en-US" sz="1400" b="0" strike="noStrike" spc="-1" dirty="0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r>
              <a:rPr lang="ru-RU" sz="1400" b="1" i="1" strike="noStrike" spc="-1" dirty="0">
                <a:solidFill>
                  <a:srgbClr val="333300"/>
                </a:solidFill>
                <a:latin typeface="Times New Roman"/>
              </a:rPr>
              <a:t> </a:t>
            </a:r>
            <a:endParaRPr lang="en-US" sz="1400" b="0" strike="noStrike" spc="-1" dirty="0">
              <a:solidFill>
                <a:srgbClr val="333300"/>
              </a:solidFill>
              <a:latin typeface="Times New Roman"/>
            </a:endParaRPr>
          </a:p>
        </p:txBody>
      </p:sp>
      <p:pic>
        <p:nvPicPr>
          <p:cNvPr id="8" name="Picture 10" descr="C:\Documents and Settings\Маман\Рабочий стол\презентация\девушка в платье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286240" y="1071720"/>
            <a:ext cx="3679920" cy="5072039"/>
          </a:xfrm>
          <a:prstGeom prst="rect">
            <a:avLst/>
          </a:prstGeom>
          <a:ln>
            <a:noFill/>
          </a:ln>
        </p:spPr>
      </p:pic>
      <p:sp>
        <p:nvSpPr>
          <p:cNvPr id="9" name="TextShape 3"/>
          <p:cNvSpPr txBox="1"/>
          <p:nvPr/>
        </p:nvSpPr>
        <p:spPr bwMode="auto">
          <a:xfrm>
            <a:off x="1499759" y="-360"/>
            <a:ext cx="7643880" cy="857160"/>
          </a:xfrm>
          <a:prstGeom prst="rect">
            <a:avLst/>
          </a:prstGeom>
          <a:noFill/>
          <a:ln>
            <a:noFill/>
          </a:ln>
        </p:spPr>
        <p:txBody>
          <a:bodyPr lIns="92160" tIns="46080" rIns="92160" bIns="46080" anchor="ctr"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4400" b="1" i="1" strike="noStrike" spc="-1" dirty="0">
                <a:solidFill>
                  <a:srgbClr val="FF0000"/>
                </a:solidFill>
                <a:latin typeface="Monotype Corsiva"/>
                <a:ea typeface="Malgun Gothic"/>
              </a:rPr>
              <a:t>Русский народный костюм</a:t>
            </a:r>
            <a:endParaRPr lang="en-US" sz="44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Tm="7000">
        <p:fade/>
      </p:transition>
    </mc:Choice>
    <mc:Fallback xmlns="" xmlns:m="http://schemas.openxmlformats.org/officeDocument/2006/math" xmlns:w="http://schemas.openxmlformats.org/wordprocessingml/2006/main">
      <p:transition spd="med" advClick="1" advTm="7000">
        <p:fade thruBlk="0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1" dur="2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5" dur="2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9" dur="2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3" dur="2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7" dur="20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51" dur="20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55" dur="20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59" dur="20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63" dur="20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67" dur="2000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1362240" y="1075680"/>
            <a:ext cx="7495920" cy="106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ru-RU" sz="2000" b="0" strike="noStrike" spc="-1">
                <a:solidFill>
                  <a:srgbClr val="333300"/>
                </a:solidFill>
                <a:latin typeface="Malgun Gothic"/>
                <a:ea typeface="Malgun Gothic"/>
              </a:rPr>
              <a:t>     </a:t>
            </a:r>
            <a:r>
              <a:rPr lang="ru-RU" sz="2000" b="0" strike="noStrike" spc="-1">
                <a:solidFill>
                  <a:srgbClr val="002060"/>
                </a:solidFill>
                <a:latin typeface="Times New Roman"/>
              </a:rPr>
              <a:t>Все узоры выполнены в технике цветной  </a:t>
            </a:r>
            <a:r>
              <a:rPr lang="ru-RU" sz="2400" b="1" i="1" strike="noStrike" spc="-1">
                <a:solidFill>
                  <a:srgbClr val="002060"/>
                </a:solidFill>
                <a:latin typeface="Times New Roman"/>
              </a:rPr>
              <a:t>перевити</a:t>
            </a:r>
            <a:r>
              <a:rPr lang="ru-RU" sz="2000" b="0" i="1" strike="noStrike" spc="-1">
                <a:solidFill>
                  <a:srgbClr val="002060"/>
                </a:solidFill>
                <a:latin typeface="Times New Roman"/>
              </a:rPr>
              <a:t>:</a:t>
            </a:r>
            <a:endParaRPr lang="en-US" sz="20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defRPr/>
            </a:pPr>
            <a:r>
              <a:rPr lang="ru-RU" sz="2000" b="0" strike="noStrike" spc="-1">
                <a:solidFill>
                  <a:srgbClr val="002060"/>
                </a:solidFill>
                <a:latin typeface="Times New Roman"/>
              </a:rPr>
              <a:t>белый узор четко выделяется на красном фоне, а синяя и зеленая нити введены как дополнительные цвета. </a:t>
            </a:r>
            <a:endParaRPr lang="en-US" sz="2000" b="0" strike="noStrike" spc="-1">
              <a:solidFill>
                <a:srgbClr val="333300"/>
              </a:solidFill>
              <a:latin typeface="Times New Roman"/>
            </a:endParaRPr>
          </a:p>
        </p:txBody>
      </p:sp>
      <p:sp>
        <p:nvSpPr>
          <p:cNvPr id="5" name="CustomShape 2"/>
          <p:cNvSpPr/>
          <p:nvPr/>
        </p:nvSpPr>
        <p:spPr bwMode="auto">
          <a:xfrm>
            <a:off x="1692360" y="189000"/>
            <a:ext cx="6451560" cy="792000"/>
          </a:xfrm>
          <a:custGeom>
            <a:avLst/>
            <a:gdLst/>
            <a:ahLst/>
            <a:cxnLst/>
            <a:rect l="0" t="0" r="r" b="b"/>
            <a:pathLst>
              <a:path w="17923" h="2202" extrusionOk="0">
                <a:moveTo>
                  <a:pt x="0" y="0"/>
                </a:moveTo>
                <a:lnTo>
                  <a:pt x="17922" y="0"/>
                </a:lnTo>
                <a:moveTo>
                  <a:pt x="0" y="2201"/>
                </a:moveTo>
                <a:lnTo>
                  <a:pt x="17922" y="2201"/>
                </a:lnTo>
              </a:path>
            </a:pathLst>
          </a:custGeom>
          <a:solidFill>
            <a:srgbClr val="FF0000"/>
          </a:solidFill>
          <a:ln>
            <a:noFill/>
          </a:ln>
          <a:effectLst>
            <a:outerShdw dist="40186" dir="1096358">
              <a:srgbClr val="B2B2B2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Ctr="1">
            <a:noAutofit/>
          </a:bodyPr>
          <a:lstStyle/>
          <a:p>
            <a:pPr>
              <a:defRPr/>
            </a:pPr>
            <a:r>
              <a:rPr lang="en-US" sz="1800" b="0" strike="noStrike" spc="1">
                <a:solidFill>
                  <a:srgbClr val="333300"/>
                </a:solidFill>
                <a:latin typeface="Monotype Corsiva"/>
              </a:rPr>
              <a:t>Тульская вышивка</a:t>
            </a:r>
            <a:endParaRPr lang="en-US" sz="1800" b="0" strike="noStrike" spc="1">
              <a:solidFill>
                <a:srgbClr val="333300"/>
              </a:solidFill>
              <a:latin typeface="Monotype Corsiva"/>
              <a:ea typeface="Monotype Corsiva"/>
            </a:endParaRPr>
          </a:p>
        </p:txBody>
      </p:sp>
      <p:pic>
        <p:nvPicPr>
          <p:cNvPr id="6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0920" y="1143000"/>
            <a:ext cx="793800" cy="5715000"/>
          </a:xfrm>
          <a:prstGeom prst="rect">
            <a:avLst/>
          </a:prstGeom>
          <a:ln>
            <a:noFill/>
          </a:ln>
        </p:spPr>
      </p:pic>
      <p:pic>
        <p:nvPicPr>
          <p:cNvPr id="7" name="Picture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0920" y="0"/>
            <a:ext cx="793800" cy="1212840"/>
          </a:xfrm>
          <a:prstGeom prst="rect">
            <a:avLst/>
          </a:prstGeom>
          <a:ln>
            <a:noFill/>
          </a:ln>
        </p:spPr>
      </p:pic>
      <p:pic>
        <p:nvPicPr>
          <p:cNvPr id="8" name="Picture 19"/>
          <p:cNvPicPr/>
          <p:nvPr/>
        </p:nvPicPr>
        <p:blipFill>
          <a:blip r:embed="rId4"/>
          <a:stretch/>
        </p:blipFill>
        <p:spPr bwMode="auto">
          <a:xfrm>
            <a:off x="1643040" y="2214720"/>
            <a:ext cx="2863800" cy="4487760"/>
          </a:xfrm>
          <a:prstGeom prst="rect">
            <a:avLst/>
          </a:prstGeom>
          <a:ln>
            <a:noFill/>
          </a:ln>
        </p:spPr>
      </p:pic>
      <p:pic>
        <p:nvPicPr>
          <p:cNvPr id="9" name="Picture 14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214960" y="2286000"/>
            <a:ext cx="3500280" cy="4357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Tm="0">
        <p:fade/>
      </p:transition>
    </mc:Choice>
    <mc:Fallback xmlns="" xmlns:m="http://schemas.openxmlformats.org/officeDocument/2006/math" xmlns:w="http://schemas.openxmlformats.org/wordprocessingml/2006/main">
      <p:transition spd="med" advClick="1" advTm="0">
        <p:fade thruBlk="0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2143080" y="200160"/>
            <a:ext cx="6072120" cy="871560"/>
          </a:xfrm>
          <a:custGeom>
            <a:avLst/>
            <a:gdLst/>
            <a:ahLst/>
            <a:cxnLst/>
            <a:rect l="0" t="0" r="r" b="b"/>
            <a:pathLst>
              <a:path w="16869" h="2423" extrusionOk="0">
                <a:moveTo>
                  <a:pt x="0" y="0"/>
                </a:moveTo>
                <a:lnTo>
                  <a:pt x="16868" y="0"/>
                </a:lnTo>
                <a:moveTo>
                  <a:pt x="0" y="2422"/>
                </a:moveTo>
                <a:lnTo>
                  <a:pt x="16868" y="2422"/>
                </a:lnTo>
              </a:path>
            </a:pathLst>
          </a:custGeom>
          <a:solidFill>
            <a:srgbClr val="FF0000"/>
          </a:solidFill>
          <a:ln>
            <a:noFill/>
          </a:ln>
          <a:effectLst>
            <a:outerShdw dist="40186" dir="1096358">
              <a:srgbClr val="B2B2B2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Ctr="1">
            <a:noAutofit/>
          </a:bodyPr>
          <a:lstStyle/>
          <a:p>
            <a:pPr>
              <a:defRPr/>
            </a:pPr>
            <a:r>
              <a:rPr lang="en-US" sz="1800" b="1" strike="noStrike" spc="1">
                <a:solidFill>
                  <a:srgbClr val="333300"/>
                </a:solidFill>
                <a:latin typeface="Monotype Corsiva"/>
              </a:rPr>
              <a:t>Заключение</a:t>
            </a:r>
            <a:endParaRPr lang="en-US" sz="1800" b="1" strike="noStrike" spc="1">
              <a:solidFill>
                <a:srgbClr val="333300"/>
              </a:solidFill>
              <a:latin typeface="Monotype Corsiva"/>
              <a:ea typeface="Monotype Corsiva"/>
            </a:endParaRPr>
          </a:p>
        </p:txBody>
      </p:sp>
      <p:sp>
        <p:nvSpPr>
          <p:cNvPr id="5" name="CustomShape 2"/>
          <p:cNvSpPr/>
          <p:nvPr/>
        </p:nvSpPr>
        <p:spPr bwMode="auto">
          <a:xfrm>
            <a:off x="1571759" y="1122120"/>
            <a:ext cx="7538760" cy="186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spAutoFit/>
          </a:bodyPr>
          <a:lstStyle/>
          <a:p>
            <a:pPr algn="just">
              <a:lnSpc>
                <a:spcPct val="100000"/>
              </a:lnSpc>
              <a:defRPr/>
            </a:pPr>
            <a:r>
              <a:rPr lang="ru-RU" sz="1800" b="0" strike="noStrike" spc="-1">
                <a:solidFill>
                  <a:srgbClr val="333300"/>
                </a:solidFill>
                <a:latin typeface="Malgun Gothic"/>
                <a:ea typeface="Malgun Gothic"/>
              </a:rPr>
              <a:t> </a:t>
            </a:r>
            <a:r>
              <a:rPr lang="ru-RU" sz="2000" b="0" strike="noStrike" spc="-1">
                <a:solidFill>
                  <a:srgbClr val="002060"/>
                </a:solidFill>
                <a:latin typeface="Times New Roman"/>
              </a:rPr>
              <a:t>Изучая наиболее ценных приемов вышивки, созданной русским народом на протяжении веков, дает возможность возрождать старинную вышивку и развивать современную, играющую значительную роль в прикладном искусстве России.</a:t>
            </a:r>
            <a:endParaRPr lang="en-US" sz="20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defRPr/>
            </a:pPr>
            <a:endParaRPr lang="en-US" sz="20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defRPr/>
            </a:pPr>
            <a:endParaRPr lang="en-US" sz="2000" b="0" strike="noStrike" spc="-1">
              <a:solidFill>
                <a:srgbClr val="333300"/>
              </a:solidFill>
              <a:latin typeface="Times New Roman"/>
            </a:endParaRPr>
          </a:p>
        </p:txBody>
      </p:sp>
      <p:pic>
        <p:nvPicPr>
          <p:cNvPr id="6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0920" y="1143000"/>
            <a:ext cx="793800" cy="5715000"/>
          </a:xfrm>
          <a:prstGeom prst="rect">
            <a:avLst/>
          </a:prstGeom>
          <a:ln>
            <a:noFill/>
          </a:ln>
        </p:spPr>
      </p:pic>
      <p:pic>
        <p:nvPicPr>
          <p:cNvPr id="7" name="Picture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0920" y="0"/>
            <a:ext cx="793800" cy="1212840"/>
          </a:xfrm>
          <a:prstGeom prst="rect">
            <a:avLst/>
          </a:prstGeom>
          <a:ln>
            <a:noFill/>
          </a:ln>
        </p:spPr>
      </p:pic>
      <p:pic>
        <p:nvPicPr>
          <p:cNvPr id="8" name="Picture 1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500280" y="2643120"/>
            <a:ext cx="3519720" cy="4071960"/>
          </a:xfrm>
          <a:prstGeom prst="rect">
            <a:avLst/>
          </a:prstGeom>
          <a:ln>
            <a:noFill/>
          </a:ln>
        </p:spPr>
      </p:pic>
      <p:pic>
        <p:nvPicPr>
          <p:cNvPr id="9" name="Picture 8" descr="C:\Documents and Settings\Маман\Рабочий стол\презентация\цветочек2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7715160" y="5529240"/>
            <a:ext cx="1170000" cy="1328759"/>
          </a:xfrm>
          <a:prstGeom prst="rect">
            <a:avLst/>
          </a:prstGeom>
          <a:ln>
            <a:noFill/>
          </a:ln>
        </p:spPr>
      </p:pic>
      <p:pic>
        <p:nvPicPr>
          <p:cNvPr id="10" name="Picture 9" descr="C:\Documents and Settings\Маман\Рабочий стол\презентация\цветочек2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571759" y="2500200"/>
            <a:ext cx="1328759" cy="1170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Tm="0">
        <p:fade/>
      </p:transition>
    </mc:Choice>
    <mc:Fallback xmlns="" xmlns:m="http://schemas.openxmlformats.org/officeDocument/2006/math" xmlns:w="http://schemas.openxmlformats.org/wordprocessingml/2006/main">
      <p:transition spd="med" advClick="1" advTm="0">
        <p:fade thruBlk="0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1407960" y="4643280"/>
            <a:ext cx="7632720" cy="241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defRPr/>
            </a:pPr>
            <a:endParaRPr lang="en-US" sz="18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ru-RU" sz="2800" b="0" strike="noStrike" spc="-1">
                <a:solidFill>
                  <a:srgbClr val="002060"/>
                </a:solidFill>
                <a:latin typeface="Monotype Corsiva"/>
              </a:rPr>
              <a:t>Вышивка - </a:t>
            </a:r>
            <a:r>
              <a:rPr lang="ru-RU" sz="2400" b="0" strike="noStrike" spc="-1">
                <a:solidFill>
                  <a:srgbClr val="002060"/>
                </a:solidFill>
                <a:latin typeface="Monotype Corsiva"/>
              </a:rPr>
              <a:t>это</a:t>
            </a:r>
            <a:endParaRPr lang="en-US" sz="24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100000"/>
              </a:lnSpc>
              <a:defRPr/>
            </a:pPr>
            <a:r>
              <a:rPr lang="ru-RU" sz="2400" b="0" strike="noStrike" spc="-1">
                <a:solidFill>
                  <a:srgbClr val="002060"/>
                </a:solidFill>
                <a:latin typeface="Monotype Corsiva"/>
              </a:rPr>
              <a:t>один из распространенных видов народного творчества. Искусство создания на тканях узоров с помощью иглы и нитей, известно с давних времен.</a:t>
            </a:r>
            <a:endParaRPr lang="en-US" sz="2400" b="0" strike="noStrike" spc="-1">
              <a:solidFill>
                <a:srgbClr val="333300"/>
              </a:solidFill>
              <a:latin typeface="Times New Roman"/>
            </a:endParaRPr>
          </a:p>
        </p:txBody>
      </p:sp>
      <p:pic>
        <p:nvPicPr>
          <p:cNvPr id="5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280" y="1154160"/>
            <a:ext cx="863640" cy="5715000"/>
          </a:xfrm>
          <a:prstGeom prst="rect">
            <a:avLst/>
          </a:prstGeom>
          <a:ln>
            <a:noFill/>
          </a:ln>
        </p:spPr>
      </p:pic>
      <p:pic>
        <p:nvPicPr>
          <p:cNvPr id="6" name="Picture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280" y="0"/>
            <a:ext cx="863640" cy="1411200"/>
          </a:xfrm>
          <a:prstGeom prst="rect">
            <a:avLst/>
          </a:prstGeom>
          <a:ln>
            <a:noFill/>
          </a:ln>
        </p:spPr>
      </p:pic>
      <p:pic>
        <p:nvPicPr>
          <p:cNvPr id="7" name="Picture 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280" y="1143000"/>
            <a:ext cx="863640" cy="5715000"/>
          </a:xfrm>
          <a:prstGeom prst="rect">
            <a:avLst/>
          </a:prstGeom>
          <a:ln>
            <a:noFill/>
          </a:ln>
        </p:spPr>
      </p:pic>
      <p:pic>
        <p:nvPicPr>
          <p:cNvPr id="8" name="Picture 3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280" y="0"/>
            <a:ext cx="863640" cy="1187280"/>
          </a:xfrm>
          <a:prstGeom prst="rect">
            <a:avLst/>
          </a:prstGeom>
          <a:ln>
            <a:noFill/>
          </a:ln>
        </p:spPr>
      </p:pic>
      <p:pic>
        <p:nvPicPr>
          <p:cNvPr id="9" name="Picture 11" descr="C:\Documents and Settings\Маман\Рабочий стол\презентация\цветочек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8001000" y="0"/>
            <a:ext cx="1143000" cy="1441440"/>
          </a:xfrm>
          <a:prstGeom prst="rect">
            <a:avLst/>
          </a:prstGeom>
          <a:ln>
            <a:noFill/>
          </a:ln>
        </p:spPr>
      </p:pic>
      <p:pic>
        <p:nvPicPr>
          <p:cNvPr id="10" name="Picture 11"/>
          <p:cNvPicPr/>
          <p:nvPr/>
        </p:nvPicPr>
        <p:blipFill>
          <a:blip r:embed="rId7"/>
          <a:stretch/>
        </p:blipFill>
        <p:spPr bwMode="auto">
          <a:xfrm>
            <a:off x="5072039" y="928800"/>
            <a:ext cx="3381480" cy="4362480"/>
          </a:xfrm>
          <a:prstGeom prst="rect">
            <a:avLst/>
          </a:prstGeom>
          <a:ln>
            <a:noFill/>
          </a:ln>
        </p:spPr>
      </p:pic>
      <p:pic>
        <p:nvPicPr>
          <p:cNvPr id="11" name="Picture 13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357200" y="428760"/>
            <a:ext cx="3654360" cy="4441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5520" y="1149480"/>
            <a:ext cx="863640" cy="5715000"/>
          </a:xfrm>
          <a:prstGeom prst="rect">
            <a:avLst/>
          </a:prstGeom>
          <a:ln>
            <a:noFill/>
          </a:ln>
        </p:spPr>
      </p:pic>
      <p:pic>
        <p:nvPicPr>
          <p:cNvPr id="5" name="Picture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080" y="-4680"/>
            <a:ext cx="863640" cy="1411200"/>
          </a:xfrm>
          <a:prstGeom prst="rect">
            <a:avLst/>
          </a:prstGeom>
          <a:ln>
            <a:noFill/>
          </a:ln>
        </p:spPr>
      </p:pic>
      <p:sp>
        <p:nvSpPr>
          <p:cNvPr id="6" name="CustomShape 1"/>
          <p:cNvSpPr/>
          <p:nvPr/>
        </p:nvSpPr>
        <p:spPr bwMode="auto">
          <a:xfrm>
            <a:off x="4000680" y="4143240"/>
            <a:ext cx="5000400" cy="393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ru-RU" sz="2800" b="0" strike="noStrike" spc="-1">
                <a:solidFill>
                  <a:srgbClr val="002060"/>
                </a:solidFill>
                <a:latin typeface="Monotype Corsiva"/>
              </a:rPr>
              <a:t>Вышивка не только делала костюм красивее и богаче, но и должна была приносить человеку счастье, оберегать его ото всякого зла и беды, сближать с окружающей природой</a:t>
            </a:r>
            <a:r>
              <a:rPr lang="ru-RU" sz="2800" b="0" strike="noStrike" spc="-1">
                <a:solidFill>
                  <a:srgbClr val="002060"/>
                </a:solidFill>
                <a:latin typeface="Times New Roman"/>
              </a:rPr>
              <a:t>.</a:t>
            </a:r>
            <a:endParaRPr lang="en-US" sz="2800" b="0" strike="noStrike" spc="-1">
              <a:solidFill>
                <a:srgbClr val="333300"/>
              </a:solidFill>
              <a:latin typeface="Times New Roman"/>
            </a:endParaRPr>
          </a:p>
        </p:txBody>
      </p:sp>
      <p:pic>
        <p:nvPicPr>
          <p:cNvPr id="7" name="Picture 1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772160" y="214200"/>
            <a:ext cx="3800519" cy="3786480"/>
          </a:xfrm>
          <a:prstGeom prst="rect">
            <a:avLst/>
          </a:prstGeom>
          <a:ln>
            <a:noFill/>
          </a:ln>
        </p:spPr>
      </p:pic>
      <p:pic>
        <p:nvPicPr>
          <p:cNvPr id="8" name="Picture 17" descr="C:\Documents and Settings\Маман\Рабочий стол\презентация\Рисунок5.jpg"/>
          <p:cNvPicPr/>
          <p:nvPr/>
        </p:nvPicPr>
        <p:blipFill>
          <a:blip r:embed="rId5"/>
          <a:stretch/>
        </p:blipFill>
        <p:spPr bwMode="auto">
          <a:xfrm>
            <a:off x="1571759" y="285840"/>
            <a:ext cx="2255760" cy="2500200"/>
          </a:xfrm>
          <a:prstGeom prst="rect">
            <a:avLst/>
          </a:prstGeom>
          <a:ln>
            <a:noFill/>
          </a:ln>
        </p:spPr>
      </p:pic>
      <p:pic>
        <p:nvPicPr>
          <p:cNvPr id="9" name="Picture 18" descr="C:\Documents and Settings\Маман\Рабочий стол\презентация\рубаха с вышивкой.jpg"/>
          <p:cNvPicPr/>
          <p:nvPr/>
        </p:nvPicPr>
        <p:blipFill>
          <a:blip r:embed="rId6"/>
          <a:stretch/>
        </p:blipFill>
        <p:spPr bwMode="auto">
          <a:xfrm>
            <a:off x="1500120" y="3357720"/>
            <a:ext cx="2428920" cy="3389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6280" y="1143000"/>
            <a:ext cx="836640" cy="5715000"/>
          </a:xfrm>
          <a:prstGeom prst="rect">
            <a:avLst/>
          </a:prstGeom>
          <a:ln>
            <a:noFill/>
          </a:ln>
        </p:spPr>
      </p:pic>
      <p:pic>
        <p:nvPicPr>
          <p:cNvPr id="5" name="Picture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6280" y="0"/>
            <a:ext cx="836640" cy="1212840"/>
          </a:xfrm>
          <a:prstGeom prst="rect">
            <a:avLst/>
          </a:prstGeom>
          <a:ln>
            <a:noFill/>
          </a:ln>
        </p:spPr>
      </p:pic>
      <p:sp>
        <p:nvSpPr>
          <p:cNvPr id="6" name="CustomShape 1"/>
          <p:cNvSpPr/>
          <p:nvPr/>
        </p:nvSpPr>
        <p:spPr bwMode="auto">
          <a:xfrm>
            <a:off x="5857920" y="285840"/>
            <a:ext cx="3000240" cy="813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defRPr/>
            </a:pPr>
            <a:endParaRPr lang="en-US" sz="1800" b="0" strike="noStrike" spc="-1">
              <a:solidFill>
                <a:srgbClr val="333300"/>
              </a:solidFill>
              <a:latin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400" b="0" strike="noStrike" spc="-1">
                <a:solidFill>
                  <a:srgbClr val="333300"/>
                </a:solidFill>
                <a:latin typeface="Malgun Gothic"/>
                <a:ea typeface="Malgun Gothic"/>
              </a:rPr>
              <a:t> </a:t>
            </a:r>
            <a:r>
              <a:rPr lang="ru-RU" sz="2800" b="0" strike="noStrike" spc="-1">
                <a:solidFill>
                  <a:srgbClr val="002060"/>
                </a:solidFill>
                <a:latin typeface="Times New Roman"/>
              </a:rPr>
              <a:t>Русский народный костюм отличает богатая вышивка и красочность.</a:t>
            </a:r>
            <a:endParaRPr lang="en-US" sz="2800" b="0" strike="noStrike" spc="-1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r>
              <a:rPr lang="ru-RU" sz="2800" b="0" strike="noStrike" spc="-1">
                <a:solidFill>
                  <a:srgbClr val="002060"/>
                </a:solidFill>
                <a:latin typeface="Times New Roman"/>
              </a:rPr>
              <a:t>Украшения передавались из поколения в поколение. Каждый элемент орнамента имел свое значение и смысл.</a:t>
            </a:r>
            <a:endParaRPr lang="en-US" sz="2800" b="0" strike="noStrike" spc="-1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endParaRPr lang="en-US" sz="2800" b="0" strike="noStrike" spc="-1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endParaRPr lang="en-US" sz="2800" b="0" strike="noStrike" spc="-1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endParaRPr lang="en-US" sz="2800" b="0" strike="noStrike" spc="-1">
              <a:solidFill>
                <a:srgbClr val="333300"/>
              </a:solidFill>
              <a:latin typeface="Times New Roman"/>
            </a:endParaRPr>
          </a:p>
          <a:p>
            <a:pPr algn="ctr">
              <a:lnSpc>
                <a:spcPct val="100000"/>
              </a:lnSpc>
              <a:defRPr/>
            </a:pPr>
            <a:endParaRPr lang="en-US" sz="2800" b="0" strike="noStrike" spc="-1">
              <a:solidFill>
                <a:srgbClr val="333300"/>
              </a:solidFill>
              <a:latin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ru-RU" sz="2800" b="1" i="1" strike="noStrike" spc="-1">
                <a:solidFill>
                  <a:srgbClr val="002060"/>
                </a:solidFill>
                <a:latin typeface="Monotype Corsiva"/>
              </a:rPr>
              <a:t> </a:t>
            </a:r>
            <a:endParaRPr lang="en-US" sz="2800" b="0" strike="noStrike" spc="-1">
              <a:solidFill>
                <a:srgbClr val="333300"/>
              </a:solidFill>
              <a:latin typeface="Times New Roman"/>
            </a:endParaRPr>
          </a:p>
        </p:txBody>
      </p:sp>
      <p:pic>
        <p:nvPicPr>
          <p:cNvPr id="7" name="Picture 17" descr="C:\Documents and Settings\Маман\Рабочий стол\презентация\платье.jpg"/>
          <p:cNvPicPr/>
          <p:nvPr/>
        </p:nvPicPr>
        <p:blipFill>
          <a:blip r:embed="rId4"/>
          <a:stretch/>
        </p:blipFill>
        <p:spPr bwMode="auto">
          <a:xfrm>
            <a:off x="1428840" y="500040"/>
            <a:ext cx="4232160" cy="6000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Tm="3000">
        <p:fade/>
      </p:transition>
    </mc:Choice>
    <mc:Fallback xmlns="" xmlns:m="http://schemas.openxmlformats.org/officeDocument/2006/math" xmlns:w="http://schemas.openxmlformats.org/wordprocessingml/2006/main">
      <p:transition spd="med" advClick="1" advTm="3000">
        <p:fade thruBlk="0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1500120" y="360000"/>
            <a:ext cx="7429680" cy="469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5400" b="0" strike="noStrike" spc="-1">
                <a:solidFill>
                  <a:srgbClr val="FF0000"/>
                </a:solidFill>
                <a:latin typeface="Monotype Corsiva"/>
              </a:rPr>
              <a:t>Символика цвета</a:t>
            </a:r>
            <a:endParaRPr lang="en-US" sz="54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defRPr/>
            </a:pPr>
            <a:endParaRPr lang="en-US" sz="54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defRPr/>
            </a:pPr>
            <a:endParaRPr lang="en-US" sz="54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Font typeface="Wingdings"/>
              <a:buChar char=""/>
              <a:defRPr/>
            </a:pPr>
            <a:r>
              <a:rPr lang="ru-RU" sz="2400" b="0" strike="noStrike" spc="-1">
                <a:solidFill>
                  <a:srgbClr val="002060"/>
                </a:solidFill>
                <a:latin typeface="Times New Roman"/>
              </a:rPr>
              <a:t> Белый – цвет, праздник, чистота</a:t>
            </a:r>
            <a:endParaRPr lang="en-US" sz="24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defRPr/>
            </a:pPr>
            <a:endParaRPr lang="en-US" sz="24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Font typeface="Wingdings"/>
              <a:buChar char=""/>
              <a:defRPr/>
            </a:pPr>
            <a:r>
              <a:rPr lang="ru-RU" sz="2400" b="0" strike="noStrike" spc="-1">
                <a:solidFill>
                  <a:srgbClr val="002060"/>
                </a:solidFill>
                <a:latin typeface="Times New Roman"/>
              </a:rPr>
              <a:t> Красный цвет – цвет радости и торжественности</a:t>
            </a:r>
            <a:endParaRPr lang="en-US" sz="24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Font typeface="Wingdings"/>
              <a:buChar char=""/>
              <a:defRPr/>
            </a:pPr>
            <a:endParaRPr lang="en-US" sz="24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Font typeface="Wingdings"/>
              <a:buChar char=""/>
              <a:defRPr/>
            </a:pPr>
            <a:r>
              <a:rPr lang="ru-RU" sz="2400" b="0" strike="noStrike" spc="-1">
                <a:solidFill>
                  <a:srgbClr val="002060"/>
                </a:solidFill>
                <a:latin typeface="Times New Roman"/>
              </a:rPr>
              <a:t> Желтый – солнце, огонь</a:t>
            </a:r>
            <a:endParaRPr lang="en-US" sz="24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defRPr/>
            </a:pPr>
            <a:endParaRPr lang="en-US" sz="24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Font typeface="Wingdings"/>
              <a:buChar char=""/>
              <a:defRPr/>
            </a:pPr>
            <a:r>
              <a:rPr lang="ru-RU" sz="2400" b="0" strike="noStrike" spc="-1">
                <a:solidFill>
                  <a:srgbClr val="002060"/>
                </a:solidFill>
                <a:latin typeface="Times New Roman"/>
              </a:rPr>
              <a:t> Черный – цвет земли</a:t>
            </a:r>
            <a:endParaRPr lang="en-US" sz="24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defRPr/>
            </a:pPr>
            <a:r>
              <a:rPr lang="ru-RU" sz="2400" b="0" strike="noStrike" spc="-1">
                <a:solidFill>
                  <a:srgbClr val="002060"/>
                </a:solidFill>
                <a:latin typeface="Times New Roman"/>
              </a:rPr>
              <a:t> </a:t>
            </a:r>
            <a:endParaRPr lang="en-US" sz="24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Font typeface="Wingdings"/>
              <a:buChar char=""/>
              <a:defRPr/>
            </a:pPr>
            <a:r>
              <a:rPr lang="ru-RU" sz="2400" b="0" strike="noStrike" spc="-1">
                <a:solidFill>
                  <a:srgbClr val="002060"/>
                </a:solidFill>
                <a:latin typeface="Times New Roman"/>
              </a:rPr>
              <a:t> Голубой – надежда </a:t>
            </a:r>
            <a:endParaRPr lang="en-US" sz="24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Font typeface="Wingdings"/>
              <a:buChar char=""/>
              <a:defRPr/>
            </a:pPr>
            <a:endParaRPr lang="en-US" sz="24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Font typeface="Wingdings"/>
              <a:buChar char=""/>
              <a:defRPr/>
            </a:pPr>
            <a:r>
              <a:rPr lang="ru-RU" sz="2400" b="0" strike="noStrike" spc="-1">
                <a:solidFill>
                  <a:srgbClr val="002060"/>
                </a:solidFill>
                <a:latin typeface="Times New Roman"/>
              </a:rPr>
              <a:t> Синий - небо</a:t>
            </a:r>
            <a:endParaRPr lang="en-US" sz="24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Font typeface="Wingdings"/>
              <a:buChar char=""/>
              <a:defRPr/>
            </a:pPr>
            <a:endParaRPr lang="en-US" sz="2400" b="0" strike="noStrike" spc="-1">
              <a:solidFill>
                <a:srgbClr val="333300"/>
              </a:solidFill>
              <a:latin typeface="Times New Roman"/>
            </a:endParaRPr>
          </a:p>
        </p:txBody>
      </p:sp>
      <p:pic>
        <p:nvPicPr>
          <p:cNvPr id="5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280" y="1143000"/>
            <a:ext cx="863640" cy="5715000"/>
          </a:xfrm>
          <a:prstGeom prst="rect">
            <a:avLst/>
          </a:prstGeom>
          <a:ln>
            <a:noFill/>
          </a:ln>
        </p:spPr>
      </p:pic>
      <p:pic>
        <p:nvPicPr>
          <p:cNvPr id="6" name="Picture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280" y="0"/>
            <a:ext cx="863640" cy="1187280"/>
          </a:xfrm>
          <a:prstGeom prst="rect">
            <a:avLst/>
          </a:prstGeom>
          <a:ln>
            <a:noFill/>
          </a:ln>
        </p:spPr>
      </p:pic>
      <p:pic>
        <p:nvPicPr>
          <p:cNvPr id="7" name="Picture 14" descr="C:\Documents and Settings\Маман\Рабочий стол\презентация\орнамент.jpg"/>
          <p:cNvPicPr/>
          <p:nvPr/>
        </p:nvPicPr>
        <p:blipFill>
          <a:blip r:embed="rId4"/>
          <a:stretch/>
        </p:blipFill>
        <p:spPr bwMode="auto">
          <a:xfrm>
            <a:off x="4857840" y="3357720"/>
            <a:ext cx="4143240" cy="3500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Tm="7000">
        <p:fade/>
      </p:transition>
    </mc:Choice>
    <mc:Fallback xmlns="" xmlns:m="http://schemas.openxmlformats.org/officeDocument/2006/math" xmlns:w="http://schemas.openxmlformats.org/wordprocessingml/2006/main">
      <p:transition spd="med" advClick="1" advTm="7000">
        <p:fade thruBlk="0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0"/>
                            </p:stCondLst>
                            <p:childTnLst>
                              <p:par>
                                <p:cTn id="33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500"/>
                            </p:stCondLst>
                            <p:childTnLst>
                              <p:par>
                                <p:cTn id="37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9" dur="2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3949560" y="4653000"/>
            <a:ext cx="2232000" cy="720720"/>
          </a:xfrm>
          <a:custGeom>
            <a:avLst/>
            <a:gdLst/>
            <a:ahLst/>
            <a:cxnLst/>
            <a:rect l="0" t="0" r="r" b="b"/>
            <a:pathLst>
              <a:path w="6202" h="2004" extrusionOk="0">
                <a:moveTo>
                  <a:pt x="0" y="0"/>
                </a:moveTo>
                <a:lnTo>
                  <a:pt x="6201" y="0"/>
                </a:lnTo>
                <a:moveTo>
                  <a:pt x="0" y="2003"/>
                </a:moveTo>
                <a:lnTo>
                  <a:pt x="6201" y="2003"/>
                </a:lnTo>
              </a:path>
            </a:pathLst>
          </a:custGeom>
          <a:solidFill>
            <a:srgbClr val="FF0000"/>
          </a:solidFill>
          <a:ln>
            <a:noFill/>
          </a:ln>
          <a:effectLst>
            <a:outerShdw dist="40186" dir="1096358">
              <a:srgbClr val="B2B2B2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Ctr="1">
            <a:noAutofit/>
          </a:bodyPr>
          <a:lstStyle/>
          <a:p>
            <a:pPr>
              <a:defRPr/>
            </a:pPr>
            <a:r>
              <a:rPr lang="en-US" sz="1800" b="0" strike="noStrike" spc="1">
                <a:solidFill>
                  <a:srgbClr val="333300"/>
                </a:solidFill>
                <a:latin typeface="Malgun Gothic"/>
              </a:rPr>
              <a:t> </a:t>
            </a:r>
            <a:endParaRPr lang="en-US" sz="1800" b="0" strike="noStrike" spc="1">
              <a:solidFill>
                <a:srgbClr val="333300"/>
              </a:solidFill>
              <a:latin typeface="Malgun Gothic"/>
              <a:ea typeface="Malgun Gothic"/>
            </a:endParaRPr>
          </a:p>
          <a:p>
            <a:pPr>
              <a:defRPr/>
            </a:pPr>
            <a:endParaRPr lang="en-US" sz="1800" b="0" strike="noStrike" spc="1">
              <a:solidFill>
                <a:srgbClr val="333300"/>
              </a:solidFill>
              <a:latin typeface="Malgun Gothic"/>
              <a:ea typeface="Malgun Gothic"/>
            </a:endParaRPr>
          </a:p>
        </p:txBody>
      </p:sp>
      <p:sp>
        <p:nvSpPr>
          <p:cNvPr id="5" name="CustomShape 2"/>
          <p:cNvSpPr/>
          <p:nvPr/>
        </p:nvSpPr>
        <p:spPr bwMode="auto">
          <a:xfrm>
            <a:off x="4103640" y="433439"/>
            <a:ext cx="2050920" cy="720720"/>
          </a:xfrm>
          <a:custGeom>
            <a:avLst/>
            <a:gdLst/>
            <a:ahLst/>
            <a:cxnLst/>
            <a:rect l="0" t="0" r="r" b="b"/>
            <a:pathLst>
              <a:path w="5699" h="2004" extrusionOk="0">
                <a:moveTo>
                  <a:pt x="0" y="0"/>
                </a:moveTo>
                <a:lnTo>
                  <a:pt x="5698" y="0"/>
                </a:lnTo>
                <a:moveTo>
                  <a:pt x="0" y="2003"/>
                </a:moveTo>
                <a:lnTo>
                  <a:pt x="5698" y="2003"/>
                </a:lnTo>
              </a:path>
            </a:pathLst>
          </a:custGeom>
          <a:solidFill>
            <a:srgbClr val="FF0000"/>
          </a:solidFill>
          <a:ln>
            <a:noFill/>
          </a:ln>
          <a:effectLst>
            <a:outerShdw dist="40186" dir="1096358">
              <a:srgbClr val="B2B2B2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Ctr="1">
            <a:noAutofit/>
          </a:bodyPr>
          <a:lstStyle/>
          <a:p>
            <a:pPr>
              <a:defRPr/>
            </a:pPr>
            <a:r>
              <a:rPr lang="en-US" sz="1800" b="0" strike="noStrike" spc="1">
                <a:solidFill>
                  <a:srgbClr val="333300"/>
                </a:solidFill>
                <a:latin typeface="Malgun Gothic"/>
              </a:rPr>
              <a:t> </a:t>
            </a:r>
            <a:endParaRPr lang="en-US" sz="1800" b="0" strike="noStrike" spc="1">
              <a:solidFill>
                <a:srgbClr val="333300"/>
              </a:solidFill>
              <a:latin typeface="Malgun Gothic"/>
              <a:ea typeface="Malgun Gothic"/>
            </a:endParaRPr>
          </a:p>
        </p:txBody>
      </p:sp>
      <p:pic>
        <p:nvPicPr>
          <p:cNvPr id="6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0920" y="1143000"/>
            <a:ext cx="793800" cy="5715000"/>
          </a:xfrm>
          <a:prstGeom prst="rect">
            <a:avLst/>
          </a:prstGeom>
          <a:ln>
            <a:noFill/>
          </a:ln>
        </p:spPr>
      </p:pic>
      <p:pic>
        <p:nvPicPr>
          <p:cNvPr id="7" name="Picture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0920" y="0"/>
            <a:ext cx="793800" cy="1212840"/>
          </a:xfrm>
          <a:prstGeom prst="rect">
            <a:avLst/>
          </a:prstGeom>
          <a:ln>
            <a:noFill/>
          </a:ln>
        </p:spPr>
      </p:pic>
      <p:sp>
        <p:nvSpPr>
          <p:cNvPr id="8" name="CustomShape 3"/>
          <p:cNvSpPr/>
          <p:nvPr/>
        </p:nvSpPr>
        <p:spPr bwMode="auto">
          <a:xfrm>
            <a:off x="1214280" y="1000080"/>
            <a:ext cx="7786800" cy="61884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defRPr/>
            </a:pPr>
            <a:endParaRPr lang="en-US" sz="1800" b="0" strike="noStrike" spc="-1" dirty="0">
              <a:solidFill>
                <a:srgbClr val="333300"/>
              </a:solidFill>
              <a:latin typeface="Times New Roman"/>
            </a:endParaRPr>
          </a:p>
          <a:p>
            <a:pPr>
              <a:defRPr/>
            </a:pPr>
            <a:endParaRPr lang="en-US" sz="1800" b="0" strike="noStrike" spc="-1" dirty="0">
              <a:solidFill>
                <a:srgbClr val="333300"/>
              </a:solidFill>
              <a:latin typeface="Times New Roman"/>
            </a:endParaRPr>
          </a:p>
          <a:p>
            <a:pPr>
              <a:buClr>
                <a:srgbClr val="FF0000"/>
              </a:buClr>
              <a:buFont typeface="Wingdings"/>
              <a:buChar char=""/>
              <a:defRPr/>
            </a:pPr>
            <a:r>
              <a:rPr lang="ru-RU" sz="2400" b="0" strike="noStrike" spc="-1" dirty="0">
                <a:solidFill>
                  <a:srgbClr val="002060"/>
                </a:solidFill>
                <a:latin typeface="Times New Roman"/>
                <a:ea typeface="Times New Roman"/>
              </a:rPr>
              <a:t>Добро, Мир, Свет</a:t>
            </a:r>
            <a:endParaRPr lang="en-US" sz="2400" b="0" strike="noStrike" spc="-1" dirty="0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endParaRPr lang="en-US" sz="2400" b="0" strike="noStrike" spc="-1" dirty="0">
              <a:solidFill>
                <a:srgbClr val="333300"/>
              </a:solidFill>
              <a:latin typeface="Times New Roman"/>
            </a:endParaRPr>
          </a:p>
          <a:p>
            <a:pPr algn="ctr">
              <a:defRPr/>
            </a:pPr>
            <a:endParaRPr lang="en-US" sz="2400" b="0" strike="noStrike" spc="-1" dirty="0">
              <a:solidFill>
                <a:srgbClr val="333300"/>
              </a:solidFill>
              <a:latin typeface="Times New Roman"/>
            </a:endParaRPr>
          </a:p>
          <a:p>
            <a:pPr>
              <a:buClr>
                <a:srgbClr val="FF0000"/>
              </a:buClr>
              <a:buFont typeface="Wingdings"/>
              <a:buChar char=""/>
              <a:defRPr/>
            </a:pPr>
            <a:r>
              <a:rPr lang="ru-RU" sz="2400" b="0" strike="noStrike" spc="-1" dirty="0">
                <a:solidFill>
                  <a:srgbClr val="333300"/>
                </a:solidFill>
                <a:latin typeface="Times New Roman"/>
                <a:ea typeface="Times New Roman"/>
              </a:rPr>
              <a:t> </a:t>
            </a:r>
            <a:r>
              <a:rPr lang="ru-RU" sz="2400" b="0" strike="noStrike" spc="-1" dirty="0">
                <a:solidFill>
                  <a:srgbClr val="002060"/>
                </a:solidFill>
                <a:latin typeface="Times New Roman"/>
                <a:ea typeface="Times New Roman"/>
              </a:rPr>
              <a:t>Древо жизни</a:t>
            </a:r>
            <a:endParaRPr lang="en-US" sz="2400" b="0" strike="noStrike" spc="-1" dirty="0">
              <a:solidFill>
                <a:srgbClr val="333300"/>
              </a:solidFill>
              <a:latin typeface="Times New Roman"/>
            </a:endParaRPr>
          </a:p>
          <a:p>
            <a:pPr>
              <a:defRPr/>
            </a:pPr>
            <a:endParaRPr lang="en-US" sz="2400" b="0" strike="noStrike" spc="-1" dirty="0">
              <a:solidFill>
                <a:srgbClr val="333300"/>
              </a:solidFill>
              <a:latin typeface="Times New Roman"/>
            </a:endParaRPr>
          </a:p>
          <a:p>
            <a:pPr>
              <a:defRPr/>
            </a:pPr>
            <a:endParaRPr lang="en-US" sz="2400" b="0" strike="noStrike" spc="-1" dirty="0">
              <a:solidFill>
                <a:srgbClr val="333300"/>
              </a:solidFill>
              <a:latin typeface="Times New Roman"/>
            </a:endParaRPr>
          </a:p>
          <a:p>
            <a:pPr>
              <a:buClr>
                <a:srgbClr val="FF0000"/>
              </a:buClr>
              <a:buFont typeface="Wingdings"/>
              <a:buChar char=""/>
              <a:defRPr/>
            </a:pPr>
            <a:r>
              <a:rPr lang="ru-RU" sz="2400" b="0" strike="noStrike" spc="-1" dirty="0">
                <a:solidFill>
                  <a:srgbClr val="002060"/>
                </a:solidFill>
                <a:latin typeface="Times New Roman"/>
                <a:ea typeface="Times New Roman"/>
              </a:rPr>
              <a:t>Земля, почва, поле. вода</a:t>
            </a:r>
            <a:endParaRPr lang="en-US" sz="2400" b="0" strike="noStrike" spc="-1" dirty="0">
              <a:solidFill>
                <a:srgbClr val="333300"/>
              </a:solidFill>
              <a:latin typeface="Times New Roman"/>
            </a:endParaRPr>
          </a:p>
          <a:p>
            <a:pPr>
              <a:defRPr/>
            </a:pPr>
            <a:endParaRPr lang="en-US" sz="2400" b="0" strike="noStrike" spc="-1" dirty="0">
              <a:solidFill>
                <a:srgbClr val="333300"/>
              </a:solidFill>
              <a:latin typeface="Times New Roman"/>
            </a:endParaRPr>
          </a:p>
          <a:p>
            <a:pPr>
              <a:defRPr/>
            </a:pPr>
            <a:endParaRPr lang="en-US" sz="2400" b="0" strike="noStrike" spc="-1" dirty="0">
              <a:solidFill>
                <a:srgbClr val="333300"/>
              </a:solidFill>
              <a:latin typeface="Times New Roman"/>
            </a:endParaRPr>
          </a:p>
          <a:p>
            <a:pPr>
              <a:buClr>
                <a:srgbClr val="FF0000"/>
              </a:buClr>
              <a:buFont typeface="Wingdings"/>
              <a:buChar char=""/>
              <a:defRPr/>
            </a:pPr>
            <a:r>
              <a:rPr lang="ru-RU" sz="2400" b="0" strike="noStrike" spc="-1" dirty="0">
                <a:solidFill>
                  <a:srgbClr val="002060"/>
                </a:solidFill>
                <a:latin typeface="Times New Roman"/>
                <a:ea typeface="Times New Roman"/>
              </a:rPr>
              <a:t>Солнце</a:t>
            </a:r>
            <a:endParaRPr lang="en-US" sz="2400" b="0" strike="noStrike" spc="-1" dirty="0">
              <a:solidFill>
                <a:srgbClr val="333300"/>
              </a:solidFill>
              <a:latin typeface="Times New Roman"/>
            </a:endParaRPr>
          </a:p>
          <a:p>
            <a:pPr>
              <a:buClr>
                <a:srgbClr val="FF0000"/>
              </a:buClr>
              <a:buFont typeface="Wingdings"/>
              <a:buChar char=""/>
              <a:defRPr/>
            </a:pPr>
            <a:endParaRPr lang="en-US" sz="2400" b="0" strike="noStrike" spc="-1" dirty="0">
              <a:solidFill>
                <a:srgbClr val="333300"/>
              </a:solidFill>
              <a:latin typeface="Times New Roman"/>
            </a:endParaRPr>
          </a:p>
          <a:p>
            <a:pPr>
              <a:defRPr/>
            </a:pPr>
            <a:endParaRPr lang="en-US" sz="2400" b="0" strike="noStrike" spc="-1" dirty="0" smtClean="0">
              <a:solidFill>
                <a:srgbClr val="333300"/>
              </a:solidFill>
              <a:latin typeface="Times New Roman"/>
            </a:endParaRPr>
          </a:p>
          <a:p>
            <a:pPr>
              <a:buClr>
                <a:srgbClr val="FF0000"/>
              </a:buClr>
              <a:buFont typeface="Wingdings"/>
              <a:buChar char=""/>
              <a:defRPr/>
            </a:pPr>
            <a:r>
              <a:rPr lang="ru-RU" sz="2400" b="0" strike="noStrike" spc="-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Плодородие</a:t>
            </a:r>
            <a:endParaRPr lang="en-US" sz="2400" b="0" strike="noStrike" spc="-1" dirty="0">
              <a:solidFill>
                <a:srgbClr val="333300"/>
              </a:solidFill>
              <a:latin typeface="Times New Roman"/>
            </a:endParaRPr>
          </a:p>
          <a:p>
            <a:pPr>
              <a:buClr>
                <a:srgbClr val="FF0000"/>
              </a:buClr>
              <a:buFont typeface="Wingdings"/>
              <a:buChar char=""/>
              <a:defRPr/>
            </a:pPr>
            <a:endParaRPr lang="en-US" sz="2400" b="0" strike="noStrike" spc="-1" dirty="0">
              <a:solidFill>
                <a:srgbClr val="333300"/>
              </a:solidFill>
              <a:latin typeface="Times New Roman"/>
            </a:endParaRPr>
          </a:p>
          <a:p>
            <a:pPr>
              <a:defRPr/>
            </a:pPr>
            <a:endParaRPr lang="en-US" sz="2400" b="0" strike="noStrike" spc="-1" dirty="0">
              <a:solidFill>
                <a:srgbClr val="333300"/>
              </a:solidFill>
              <a:latin typeface="Times New Roman"/>
            </a:endParaRPr>
          </a:p>
        </p:txBody>
      </p:sp>
      <p:sp>
        <p:nvSpPr>
          <p:cNvPr id="9" name="CustomShape 4"/>
          <p:cNvSpPr/>
          <p:nvPr/>
        </p:nvSpPr>
        <p:spPr bwMode="auto">
          <a:xfrm>
            <a:off x="1785960" y="-249840"/>
            <a:ext cx="7000920" cy="173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ru-RU" sz="3600" b="1" i="1" strike="noStrike" spc="-1" dirty="0">
                <a:solidFill>
                  <a:srgbClr val="FF0000"/>
                </a:solidFill>
                <a:latin typeface="Monotype Corsiva"/>
                <a:ea typeface="Malgun Gothic"/>
              </a:rPr>
              <a:t>Большую тайну хранят в себе древние славянские орнаменты</a:t>
            </a:r>
            <a:endParaRPr lang="en-US" sz="3600" b="0" strike="noStrike" spc="-1" dirty="0">
              <a:solidFill>
                <a:srgbClr val="333300"/>
              </a:solidFill>
              <a:latin typeface="Times New Roman"/>
            </a:endParaRPr>
          </a:p>
        </p:txBody>
      </p:sp>
      <p:pic>
        <p:nvPicPr>
          <p:cNvPr id="10" name="Picture 9" descr="C:\Documents and Settings\Маман\Рабочий стол\104___04\добро мир свет.gif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000680" y="1428840"/>
            <a:ext cx="4647960" cy="785879"/>
          </a:xfrm>
          <a:prstGeom prst="rect">
            <a:avLst/>
          </a:prstGeom>
          <a:ln>
            <a:noFill/>
          </a:ln>
        </p:spPr>
      </p:pic>
      <p:pic>
        <p:nvPicPr>
          <p:cNvPr id="11" name="Picture 11" descr="C:\Documents and Settings\Маман\Рабочий стол\104___04\древо жизни.gif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429000" y="2428920"/>
            <a:ext cx="4226040" cy="714240"/>
          </a:xfrm>
          <a:prstGeom prst="rect">
            <a:avLst/>
          </a:prstGeom>
          <a:ln>
            <a:noFill/>
          </a:ln>
        </p:spPr>
      </p:pic>
      <p:pic>
        <p:nvPicPr>
          <p:cNvPr id="12" name="Picture 13" descr="C:\Documents and Settings\Маман\Рабочий стол\104___04\земля почва поле.gif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072039" y="3357720"/>
            <a:ext cx="3714840" cy="852480"/>
          </a:xfrm>
          <a:prstGeom prst="rect">
            <a:avLst/>
          </a:prstGeom>
          <a:ln>
            <a:noFill/>
          </a:ln>
        </p:spPr>
      </p:pic>
      <p:pic>
        <p:nvPicPr>
          <p:cNvPr id="13" name="Picture 14" descr="C:\Documents and Settings\Маман\Рабочий стол\104___04\солнце.gif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857680" y="4572000"/>
            <a:ext cx="4000320" cy="907920"/>
          </a:xfrm>
          <a:prstGeom prst="rect">
            <a:avLst/>
          </a:prstGeom>
          <a:ln>
            <a:noFill/>
          </a:ln>
        </p:spPr>
      </p:pic>
      <p:pic>
        <p:nvPicPr>
          <p:cNvPr id="14" name="Picture 15" descr="C:\Documents and Settings\Маман\Рабочий стол\104___04\плодородие.gif"/>
          <p:cNvPicPr/>
          <p:nvPr/>
        </p:nvPicPr>
        <p:blipFill>
          <a:blip r:embed="rId8"/>
          <a:stretch/>
        </p:blipFill>
        <p:spPr bwMode="auto">
          <a:xfrm>
            <a:off x="3357720" y="5715000"/>
            <a:ext cx="5494320" cy="928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Tm="3000">
        <p:fade/>
      </p:transition>
    </mc:Choice>
    <mc:Fallback xmlns="" xmlns:m="http://schemas.openxmlformats.org/officeDocument/2006/math" xmlns:w="http://schemas.openxmlformats.org/wordprocessingml/2006/main">
      <p:transition spd="med" advClick="1" advTm="3000">
        <p:fade thruBlk="0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1357200" y="4538880"/>
            <a:ext cx="7786800" cy="131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spAutoFit/>
          </a:bodyPr>
          <a:lstStyle/>
          <a:p>
            <a:pPr algn="just">
              <a:defRPr/>
            </a:pPr>
            <a:r>
              <a:rPr lang="ru-RU" sz="2000" b="1" strike="noStrike" spc="-1">
                <a:solidFill>
                  <a:srgbClr val="002060"/>
                </a:solidFill>
                <a:latin typeface="Times New Roman"/>
              </a:rPr>
              <a:t>Рукава – символ труда, рукоделья, достатка, здоровья, благополучия.</a:t>
            </a:r>
            <a:endParaRPr lang="en-US" sz="2000" b="0" strike="noStrike" spc="-1">
              <a:solidFill>
                <a:srgbClr val="333300"/>
              </a:solidFill>
              <a:latin typeface="Times New Roman"/>
            </a:endParaRPr>
          </a:p>
          <a:p>
            <a:pPr algn="just">
              <a:defRPr/>
            </a:pPr>
            <a:r>
              <a:rPr lang="ru-RU" sz="2000" b="1" strike="noStrike" spc="-1">
                <a:solidFill>
                  <a:srgbClr val="002060"/>
                </a:solidFill>
                <a:latin typeface="Times New Roman"/>
              </a:rPr>
              <a:t>Вышивка  рукавов часто  содержала  символы  земли,  возделанного  поля, зерен,  ростков.</a:t>
            </a:r>
            <a:endParaRPr lang="en-US" sz="2000" b="0" strike="noStrike" spc="-1">
              <a:solidFill>
                <a:srgbClr val="333300"/>
              </a:solidFill>
              <a:latin typeface="Times New Roman"/>
            </a:endParaRPr>
          </a:p>
        </p:txBody>
      </p:sp>
      <p:sp>
        <p:nvSpPr>
          <p:cNvPr id="5" name="CustomShape 2"/>
          <p:cNvSpPr/>
          <p:nvPr/>
        </p:nvSpPr>
        <p:spPr bwMode="auto">
          <a:xfrm>
            <a:off x="1631880" y="115920"/>
            <a:ext cx="2665440" cy="657360"/>
          </a:xfrm>
          <a:custGeom>
            <a:avLst/>
            <a:gdLst/>
            <a:ahLst/>
            <a:cxnLst/>
            <a:rect l="0" t="0" r="r" b="b"/>
            <a:pathLst>
              <a:path w="7406" h="1828" extrusionOk="0">
                <a:moveTo>
                  <a:pt x="0" y="0"/>
                </a:moveTo>
                <a:lnTo>
                  <a:pt x="7405" y="0"/>
                </a:lnTo>
                <a:moveTo>
                  <a:pt x="0" y="1827"/>
                </a:moveTo>
                <a:lnTo>
                  <a:pt x="7405" y="1827"/>
                </a:lnTo>
              </a:path>
            </a:pathLst>
          </a:custGeom>
          <a:solidFill>
            <a:srgbClr val="FF0000"/>
          </a:solidFill>
          <a:ln>
            <a:noFill/>
          </a:ln>
          <a:effectLst>
            <a:outerShdw dist="40186" dir="1096358">
              <a:srgbClr val="B2B2B2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Ctr="1">
            <a:noAutofit/>
          </a:bodyPr>
          <a:lstStyle/>
          <a:p>
            <a:pPr>
              <a:defRPr/>
            </a:pPr>
            <a:r>
              <a:rPr lang="en-US" sz="1800" b="0" strike="noStrike" spc="1">
                <a:solidFill>
                  <a:srgbClr val="333300"/>
                </a:solidFill>
                <a:latin typeface="Malgun Gothic"/>
              </a:rPr>
              <a:t> </a:t>
            </a:r>
            <a:endParaRPr lang="en-US" sz="1800" b="0" strike="noStrike" spc="1">
              <a:solidFill>
                <a:srgbClr val="333300"/>
              </a:solidFill>
              <a:latin typeface="Malgun Gothic"/>
              <a:ea typeface="Malgun Gothic"/>
            </a:endParaRPr>
          </a:p>
          <a:p>
            <a:pPr>
              <a:defRPr/>
            </a:pPr>
            <a:endParaRPr lang="en-US" sz="1800" b="0" strike="noStrike" spc="1">
              <a:solidFill>
                <a:srgbClr val="333300"/>
              </a:solidFill>
              <a:latin typeface="Malgun Gothic"/>
              <a:ea typeface="Malgun Gothic"/>
            </a:endParaRPr>
          </a:p>
        </p:txBody>
      </p:sp>
      <p:sp>
        <p:nvSpPr>
          <p:cNvPr id="6" name="CustomShape 3"/>
          <p:cNvSpPr/>
          <p:nvPr/>
        </p:nvSpPr>
        <p:spPr bwMode="auto">
          <a:xfrm>
            <a:off x="3817800" y="5595840"/>
            <a:ext cx="5092920" cy="36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just">
              <a:lnSpc>
                <a:spcPct val="100000"/>
              </a:lnSpc>
              <a:defRPr/>
            </a:pPr>
            <a:r>
              <a:rPr lang="ru-RU" sz="1800" b="0" strike="noStrike" spc="-1">
                <a:solidFill>
                  <a:srgbClr val="333300"/>
                </a:solidFill>
                <a:latin typeface="Malgun Gothic"/>
                <a:ea typeface="Malgun Gothic"/>
              </a:rPr>
              <a:t>   </a:t>
            </a:r>
            <a:endParaRPr lang="en-US" sz="1800" b="0" strike="noStrike" spc="-1">
              <a:solidFill>
                <a:srgbClr val="333300"/>
              </a:solidFill>
              <a:latin typeface="Times New Roman"/>
            </a:endParaRPr>
          </a:p>
        </p:txBody>
      </p:sp>
      <p:pic>
        <p:nvPicPr>
          <p:cNvPr id="7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280" y="1143000"/>
            <a:ext cx="863640" cy="5715000"/>
          </a:xfrm>
          <a:prstGeom prst="rect">
            <a:avLst/>
          </a:prstGeom>
          <a:ln>
            <a:noFill/>
          </a:ln>
        </p:spPr>
      </p:pic>
      <p:pic>
        <p:nvPicPr>
          <p:cNvPr id="8" name="Picture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280" y="0"/>
            <a:ext cx="863640" cy="1187280"/>
          </a:xfrm>
          <a:prstGeom prst="rect">
            <a:avLst/>
          </a:prstGeom>
          <a:ln>
            <a:noFill/>
          </a:ln>
        </p:spPr>
      </p:pic>
      <p:pic>
        <p:nvPicPr>
          <p:cNvPr id="9" name="Picture 12" descr="C:\Documents and Settings\Маман\Рабочий стол\презентация\рукава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071800" y="214200"/>
            <a:ext cx="6429240" cy="4222800"/>
          </a:xfrm>
          <a:prstGeom prst="rect">
            <a:avLst/>
          </a:prstGeom>
          <a:ln>
            <a:noFill/>
          </a:ln>
        </p:spPr>
      </p:pic>
      <p:pic>
        <p:nvPicPr>
          <p:cNvPr id="10" name="Picture 13" descr="C:\Documents and Settings\Маман\Рабочий стол\презентация\символы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8485200" y="6000840"/>
            <a:ext cx="658800" cy="658800"/>
          </a:xfrm>
          <a:prstGeom prst="rect">
            <a:avLst/>
          </a:prstGeom>
          <a:ln>
            <a:noFill/>
          </a:ln>
        </p:spPr>
      </p:pic>
      <p:pic>
        <p:nvPicPr>
          <p:cNvPr id="11" name="Picture 14" descr="C:\Documents and Settings\Маман\Рабочий стол\презентация\орнамент для рубахи.pn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500120" y="6000840"/>
            <a:ext cx="2749680" cy="658800"/>
          </a:xfrm>
          <a:prstGeom prst="rect">
            <a:avLst/>
          </a:prstGeom>
          <a:ln>
            <a:noFill/>
          </a:ln>
        </p:spPr>
      </p:pic>
      <p:pic>
        <p:nvPicPr>
          <p:cNvPr id="12" name="Picture 15" descr="C:\Documents and Settings\Маман\Рабочий стол\презентация\орнамент для рубахи2.pn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643280" y="6000840"/>
            <a:ext cx="1384560" cy="664920"/>
          </a:xfrm>
          <a:prstGeom prst="rect">
            <a:avLst/>
          </a:prstGeom>
          <a:ln>
            <a:noFill/>
          </a:ln>
        </p:spPr>
      </p:pic>
      <p:pic>
        <p:nvPicPr>
          <p:cNvPr id="13" name="Picture 16" descr="C:\Documents and Settings\Маман\Рабочий стол\презентация\орнамент для рубахи3.pn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6500880" y="6000840"/>
            <a:ext cx="1736640" cy="669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Tm="1000">
        <p:fade/>
      </p:transition>
    </mc:Choice>
    <mc:Fallback xmlns="" xmlns:m="http://schemas.openxmlformats.org/officeDocument/2006/math" xmlns:w="http://schemas.openxmlformats.org/wordprocessingml/2006/main">
      <p:transition spd="med" advClick="1" advTm="1000">
        <p:fade thruBlk="0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1403280" y="5357880"/>
            <a:ext cx="6515280" cy="36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spAutoFit/>
          </a:bodyPr>
          <a:lstStyle/>
          <a:p>
            <a:pPr algn="just">
              <a:lnSpc>
                <a:spcPct val="100000"/>
              </a:lnSpc>
              <a:defRPr/>
            </a:pPr>
            <a:r>
              <a:rPr lang="ru-RU" sz="1800" b="0" strike="noStrike" spc="-1">
                <a:solidFill>
                  <a:srgbClr val="333300"/>
                </a:solidFill>
                <a:latin typeface="Malgun Gothic"/>
                <a:ea typeface="Malgun Gothic"/>
              </a:rPr>
              <a:t>    </a:t>
            </a:r>
            <a:endParaRPr lang="en-US" sz="1800" b="0" strike="noStrike" spc="-1">
              <a:solidFill>
                <a:srgbClr val="333300"/>
              </a:solidFill>
              <a:latin typeface="Times New Roman"/>
            </a:endParaRPr>
          </a:p>
        </p:txBody>
      </p:sp>
      <p:sp>
        <p:nvSpPr>
          <p:cNvPr id="5" name="CustomShape 2"/>
          <p:cNvSpPr/>
          <p:nvPr/>
        </p:nvSpPr>
        <p:spPr bwMode="auto">
          <a:xfrm>
            <a:off x="5508720" y="404640"/>
            <a:ext cx="3311280" cy="863640"/>
          </a:xfrm>
          <a:custGeom>
            <a:avLst/>
            <a:gdLst/>
            <a:ahLst/>
            <a:cxnLst/>
            <a:rect l="0" t="0" r="r" b="b"/>
            <a:pathLst>
              <a:path w="9200" h="2401" extrusionOk="0">
                <a:moveTo>
                  <a:pt x="0" y="0"/>
                </a:moveTo>
                <a:lnTo>
                  <a:pt x="9199" y="0"/>
                </a:lnTo>
                <a:moveTo>
                  <a:pt x="0" y="2400"/>
                </a:moveTo>
                <a:lnTo>
                  <a:pt x="9199" y="2400"/>
                </a:lnTo>
              </a:path>
            </a:pathLst>
          </a:custGeom>
          <a:solidFill>
            <a:srgbClr val="FF0000"/>
          </a:solidFill>
          <a:ln>
            <a:noFill/>
          </a:ln>
          <a:effectLst>
            <a:outerShdw dist="40186" dir="1096358">
              <a:srgbClr val="B2B2B2">
                <a:alpha val="8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Ctr="1">
            <a:noAutofit/>
          </a:bodyPr>
          <a:lstStyle/>
          <a:p>
            <a:pPr>
              <a:defRPr/>
            </a:pPr>
            <a:r>
              <a:rPr lang="en-US" sz="1800" b="0" strike="noStrike" spc="1">
                <a:solidFill>
                  <a:srgbClr val="333300"/>
                </a:solidFill>
                <a:latin typeface="Malgun Gothic"/>
              </a:rPr>
              <a:t> </a:t>
            </a:r>
            <a:endParaRPr lang="en-US" sz="1800" b="0" strike="noStrike" spc="1">
              <a:solidFill>
                <a:srgbClr val="333300"/>
              </a:solidFill>
              <a:latin typeface="Malgun Gothic"/>
              <a:ea typeface="Malgun Gothic"/>
            </a:endParaRPr>
          </a:p>
        </p:txBody>
      </p:sp>
      <p:pic>
        <p:nvPicPr>
          <p:cNvPr id="6" name="Picture 43" descr="G:\хохлома\х6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28080" y="5664240"/>
            <a:ext cx="828720" cy="1098360"/>
          </a:xfrm>
          <a:prstGeom prst="rect">
            <a:avLst/>
          </a:prstGeom>
          <a:ln>
            <a:noFill/>
          </a:ln>
        </p:spPr>
      </p:pic>
      <p:pic>
        <p:nvPicPr>
          <p:cNvPr id="7" name="Picture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280" y="1149480"/>
            <a:ext cx="863640" cy="5715000"/>
          </a:xfrm>
          <a:prstGeom prst="rect">
            <a:avLst/>
          </a:prstGeom>
          <a:ln>
            <a:noFill/>
          </a:ln>
        </p:spPr>
      </p:pic>
      <p:pic>
        <p:nvPicPr>
          <p:cNvPr id="8" name="Picture 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280" y="-4680"/>
            <a:ext cx="863640" cy="1411200"/>
          </a:xfrm>
          <a:prstGeom prst="rect">
            <a:avLst/>
          </a:prstGeom>
          <a:ln>
            <a:noFill/>
          </a:ln>
        </p:spPr>
      </p:pic>
      <p:sp>
        <p:nvSpPr>
          <p:cNvPr id="9" name="CustomShape 3"/>
          <p:cNvSpPr/>
          <p:nvPr/>
        </p:nvSpPr>
        <p:spPr bwMode="auto">
          <a:xfrm>
            <a:off x="1643040" y="214200"/>
            <a:ext cx="6929640" cy="119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marL="365040" indent="-282600" algn="ctr">
              <a:defRPr/>
            </a:pPr>
            <a:r>
              <a:rPr lang="ru-RU" sz="2400" b="0" strike="noStrike" spc="-1">
                <a:solidFill>
                  <a:srgbClr val="002060"/>
                </a:solidFill>
                <a:latin typeface="Times New Roman"/>
              </a:rPr>
              <a:t>Подол в одежде - символ растений, корней, цветов, засеянного поля, богини плодородия.</a:t>
            </a:r>
            <a:endParaRPr lang="en-US" sz="2400" b="0" strike="noStrike" spc="-1">
              <a:solidFill>
                <a:srgbClr val="333300"/>
              </a:solidFill>
              <a:latin typeface="Times New Roman"/>
            </a:endParaRPr>
          </a:p>
          <a:p>
            <a:pPr marL="365040" indent="-282600">
              <a:defRPr/>
            </a:pPr>
            <a:endParaRPr lang="en-US" sz="2400" b="0" strike="noStrike" spc="-1">
              <a:solidFill>
                <a:srgbClr val="333300"/>
              </a:solidFill>
              <a:latin typeface="Times New Roman"/>
            </a:endParaRPr>
          </a:p>
        </p:txBody>
      </p:sp>
      <p:pic>
        <p:nvPicPr>
          <p:cNvPr id="10" name="Picture 11" descr="C:\Documents and Settings\Маман\Рабочий стол\презентация\подол2.jpg"/>
          <p:cNvPicPr/>
          <p:nvPr/>
        </p:nvPicPr>
        <p:blipFill>
          <a:blip r:embed="rId5"/>
          <a:stretch/>
        </p:blipFill>
        <p:spPr bwMode="auto">
          <a:xfrm>
            <a:off x="1428840" y="1214280"/>
            <a:ext cx="2786040" cy="5274000"/>
          </a:xfrm>
          <a:prstGeom prst="rect">
            <a:avLst/>
          </a:prstGeom>
          <a:ln>
            <a:noFill/>
          </a:ln>
        </p:spPr>
      </p:pic>
      <p:pic>
        <p:nvPicPr>
          <p:cNvPr id="11" name="Picture 12" descr="C:\Documents and Settings\Маман\Рабочий стол\презентация\символы7.pn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214960" y="5786280"/>
            <a:ext cx="2359080" cy="658800"/>
          </a:xfrm>
          <a:prstGeom prst="rect">
            <a:avLst/>
          </a:prstGeom>
          <a:ln>
            <a:noFill/>
          </a:ln>
        </p:spPr>
      </p:pic>
      <p:pic>
        <p:nvPicPr>
          <p:cNvPr id="12" name="Picture 13" descr="C:\Documents and Settings\Маман\Рабочий стол\презентация\символы6.pn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86160" y="1643040"/>
            <a:ext cx="2121120" cy="658800"/>
          </a:xfrm>
          <a:prstGeom prst="rect">
            <a:avLst/>
          </a:prstGeom>
          <a:ln>
            <a:noFill/>
          </a:ln>
        </p:spPr>
      </p:pic>
      <p:pic>
        <p:nvPicPr>
          <p:cNvPr id="13" name="Picture 14" descr="C:\Documents and Settings\Маман\Рабочий стол\презентация\символы5.pn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429080" y="3071880"/>
            <a:ext cx="1908360" cy="652320"/>
          </a:xfrm>
          <a:prstGeom prst="rect">
            <a:avLst/>
          </a:prstGeom>
          <a:ln>
            <a:noFill/>
          </a:ln>
        </p:spPr>
      </p:pic>
      <p:pic>
        <p:nvPicPr>
          <p:cNvPr id="14" name="Picture 15" descr="C:\Documents and Settings\Маман\Рабочий стол\презентация\символы4.pn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14880" y="4500720"/>
            <a:ext cx="2322360" cy="658800"/>
          </a:xfrm>
          <a:prstGeom prst="rect">
            <a:avLst/>
          </a:prstGeom>
          <a:ln>
            <a:noFill/>
          </a:ln>
        </p:spPr>
      </p:pic>
      <p:pic>
        <p:nvPicPr>
          <p:cNvPr id="15" name="Picture 16" descr="C:\Documents and Settings\Маман\Рабочий стол\презентация\символы3.pn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7072200" y="1643040"/>
            <a:ext cx="1798920" cy="658800"/>
          </a:xfrm>
          <a:prstGeom prst="rect">
            <a:avLst/>
          </a:prstGeom>
          <a:ln>
            <a:noFill/>
          </a:ln>
        </p:spPr>
      </p:pic>
      <p:pic>
        <p:nvPicPr>
          <p:cNvPr id="16" name="Picture 17" descr="C:\Documents and Settings\Маман\Рабочий стол\презентация\символы2.png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7000920" y="3143160"/>
            <a:ext cx="1773360" cy="658800"/>
          </a:xfrm>
          <a:prstGeom prst="rect">
            <a:avLst/>
          </a:prstGeom>
          <a:ln>
            <a:noFill/>
          </a:ln>
        </p:spPr>
      </p:pic>
      <p:pic>
        <p:nvPicPr>
          <p:cNvPr id="17" name="Picture 18" descr="C:\Documents and Settings\Маман\Рабочий стол\презентация\символы.png"/>
          <p:cNvPicPr/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7715160" y="4572000"/>
            <a:ext cx="658800" cy="658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Tm="3000">
        <p:fade/>
      </p:transition>
    </mc:Choice>
    <mc:Fallback xmlns="" xmlns:m="http://schemas.openxmlformats.org/officeDocument/2006/math" xmlns:w="http://schemas.openxmlformats.org/wordprocessingml/2006/main">
      <p:transition spd="med" advClick="1" advTm="3000">
        <p:fade thruBlk="0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 bwMode="auto">
          <a:xfrm>
            <a:off x="1357200" y="285840"/>
            <a:ext cx="7572600" cy="6112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just">
              <a:lnSpc>
                <a:spcPct val="80000"/>
              </a:lnSpc>
              <a:defRPr/>
            </a:pPr>
            <a:r>
              <a:rPr lang="ru-RU" sz="3200" b="1" strike="noStrike" spc="-1">
                <a:solidFill>
                  <a:srgbClr val="0070C0"/>
                </a:solidFill>
                <a:latin typeface="Times New Roman"/>
              </a:rPr>
              <a:t>  </a:t>
            </a:r>
            <a:r>
              <a:rPr lang="ru-RU" sz="2800" b="1" strike="noStrike" spc="-1">
                <a:solidFill>
                  <a:srgbClr val="002060"/>
                </a:solidFill>
                <a:latin typeface="Times New Roman"/>
              </a:rPr>
              <a:t>Берегини </a:t>
            </a:r>
            <a:r>
              <a:rPr lang="ru-RU" sz="2800" b="0" strike="noStrike" spc="-1">
                <a:solidFill>
                  <a:srgbClr val="002060"/>
                </a:solidFill>
                <a:latin typeface="Times New Roman"/>
              </a:rPr>
              <a:t>– женские персонажи, оберегающие </a:t>
            </a:r>
            <a:endParaRPr lang="en-US" sz="2800" b="0" strike="noStrike" spc="-1">
              <a:solidFill>
                <a:srgbClr val="333300"/>
              </a:solidFill>
              <a:latin typeface="Times New Roman"/>
            </a:endParaRPr>
          </a:p>
          <a:p>
            <a:pPr algn="just">
              <a:lnSpc>
                <a:spcPct val="80000"/>
              </a:lnSpc>
              <a:defRPr/>
            </a:pPr>
            <a:r>
              <a:rPr lang="ru-RU" sz="2800" b="0" strike="noStrike" spc="-1">
                <a:solidFill>
                  <a:srgbClr val="002060"/>
                </a:solidFill>
                <a:latin typeface="Times New Roman"/>
              </a:rPr>
              <a:t>дом и его обитателей от зла и несчастий. </a:t>
            </a:r>
            <a:endParaRPr lang="en-US" sz="28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defRPr/>
            </a:pPr>
            <a:endParaRPr lang="en-US" sz="28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defRPr/>
            </a:pPr>
            <a:r>
              <a:rPr lang="ru-RU" sz="2800" b="0" strike="noStrike" spc="-1">
                <a:solidFill>
                  <a:srgbClr val="002060"/>
                </a:solidFill>
                <a:latin typeface="Times New Roman"/>
              </a:rPr>
              <a:t>Руки, устремленные вверх, к небу – древняя молитвенная поза, обращение к Богу с просьбой о благоденствии и защите от зла.</a:t>
            </a:r>
            <a:endParaRPr lang="en-US" sz="28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defRPr/>
            </a:pPr>
            <a:r>
              <a:rPr lang="ru-RU" sz="2800" b="0" strike="noStrike" spc="-1">
                <a:solidFill>
                  <a:srgbClr val="002060"/>
                </a:solidFill>
                <a:latin typeface="Times New Roman"/>
              </a:rPr>
              <a:t>А с опущенными руками и двумя согнутыми лучами - мать, богиню плодородия.</a:t>
            </a:r>
            <a:endParaRPr lang="en-US" sz="28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defRPr/>
            </a:pPr>
            <a:endParaRPr lang="en-US" sz="28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defRPr/>
            </a:pPr>
            <a:endParaRPr lang="en-US" sz="28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defRPr/>
            </a:pPr>
            <a:endParaRPr lang="en-US" sz="28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defRPr/>
            </a:pPr>
            <a:endParaRPr lang="en-US" sz="28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defRPr/>
            </a:pPr>
            <a:r>
              <a:rPr lang="ru-RU" sz="2200" b="1" strike="noStrike" spc="-1">
                <a:solidFill>
                  <a:srgbClr val="002060"/>
                </a:solidFill>
                <a:latin typeface="Times New Roman"/>
              </a:rPr>
              <a:t>    </a:t>
            </a:r>
            <a:endParaRPr lang="en-US" sz="22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defRPr/>
            </a:pPr>
            <a:endParaRPr lang="en-US" sz="22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defRPr/>
            </a:pPr>
            <a:endParaRPr lang="en-US" sz="22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defRPr/>
            </a:pPr>
            <a:endParaRPr lang="en-US" sz="22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defRPr/>
            </a:pPr>
            <a:endParaRPr lang="en-US" sz="22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defRPr/>
            </a:pPr>
            <a:endParaRPr lang="en-US" sz="2200" b="0" strike="noStrike" spc="-1">
              <a:solidFill>
                <a:srgbClr val="333300"/>
              </a:solidFill>
              <a:latin typeface="Times New Roman"/>
            </a:endParaRPr>
          </a:p>
          <a:p>
            <a:pPr>
              <a:lnSpc>
                <a:spcPct val="80000"/>
              </a:lnSpc>
              <a:defRPr/>
            </a:pPr>
            <a:r>
              <a:rPr/>
              <a:t/>
            </a:r>
            <a:br>
              <a:rPr/>
            </a:br>
            <a:endParaRPr lang="en-US" sz="2200" b="0" strike="noStrike" spc="-1">
              <a:solidFill>
                <a:srgbClr val="333300"/>
              </a:solidFill>
              <a:latin typeface="Times New Roman"/>
            </a:endParaRPr>
          </a:p>
        </p:txBody>
      </p:sp>
      <p:pic>
        <p:nvPicPr>
          <p:cNvPr id="5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0920" y="1143000"/>
            <a:ext cx="793800" cy="5715000"/>
          </a:xfrm>
          <a:prstGeom prst="rect">
            <a:avLst/>
          </a:prstGeom>
          <a:ln>
            <a:noFill/>
          </a:ln>
        </p:spPr>
      </p:pic>
      <p:pic>
        <p:nvPicPr>
          <p:cNvPr id="6" name="Picture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0920" y="0"/>
            <a:ext cx="793800" cy="1212840"/>
          </a:xfrm>
          <a:prstGeom prst="rect">
            <a:avLst/>
          </a:prstGeom>
          <a:ln>
            <a:noFill/>
          </a:ln>
        </p:spPr>
      </p:pic>
      <p:pic>
        <p:nvPicPr>
          <p:cNvPr id="7" name="Picture 9" descr="C:\Documents and Settings\Маман\Рабочий стол\презентация\вышивка2.gif"/>
          <p:cNvPicPr/>
          <p:nvPr/>
        </p:nvPicPr>
        <p:blipFill>
          <a:blip r:embed="rId4"/>
          <a:stretch/>
        </p:blipFill>
        <p:spPr bwMode="auto">
          <a:xfrm>
            <a:off x="2357280" y="3143160"/>
            <a:ext cx="4857840" cy="3522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Tm="3000">
        <p:fade/>
      </p:transition>
    </mc:Choice>
    <mc:Fallback xmlns="" xmlns:m="http://schemas.openxmlformats.org/officeDocument/2006/math" xmlns:w="http://schemas.openxmlformats.org/wordprocessingml/2006/main">
      <p:transition spd="med" advClick="1" advTm="3000">
        <p:fade thruBlk="0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</TotalTime>
  <Words>421</Words>
  <Application>Microsoft Office PowerPoint</Application>
  <DocSecurity>0</DocSecurity>
  <PresentationFormat>Экран (4:3)</PresentationFormat>
  <Paragraphs>94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Malgun Gothic</vt:lpstr>
      <vt:lpstr>Arial</vt:lpstr>
      <vt:lpstr>DejaVu Sans</vt:lpstr>
      <vt:lpstr>Monotype Corsiva</vt:lpstr>
      <vt:lpstr>Times New Roman</vt:lpstr>
      <vt:lpstr>Wingdings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TEACH_IN</dc:creator>
  <cp:keywords/>
  <dc:description/>
  <cp:lastModifiedBy>Анна А. Иванисова</cp:lastModifiedBy>
  <cp:revision>142</cp:revision>
  <dcterms:created xsi:type="dcterms:W3CDTF">2011-01-10T02:38:41Z</dcterms:created>
  <dcterms:modified xsi:type="dcterms:W3CDTF">2022-05-05T11:24:01Z</dcterms:modified>
  <cp:category/>
  <dc:identifier/>
  <cp:contentStatus/>
  <dc:language>en-US</dc:language>
  <cp:version/>
</cp:coreProperties>
</file>