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7" r:id="rId4"/>
    <p:sldId id="280" r:id="rId5"/>
    <p:sldId id="257" r:id="rId6"/>
    <p:sldId id="258" r:id="rId7"/>
    <p:sldId id="270" r:id="rId8"/>
    <p:sldId id="267" r:id="rId9"/>
    <p:sldId id="271" r:id="rId10"/>
    <p:sldId id="268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чт 05.05.22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kcsonsayansk.ru/wp-content/uploads/2018/08/IMG_0450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71635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Ходьба босиком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1785926"/>
            <a:ext cx="3571900" cy="207170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i="1" dirty="0" smtClean="0"/>
              <a:t>Ступи, мой товарищ, попробуй </a:t>
            </a:r>
            <a:br>
              <a:rPr lang="ru-RU" b="1" i="1" dirty="0" smtClean="0"/>
            </a:br>
            <a:r>
              <a:rPr lang="ru-RU" b="1" i="1" dirty="0" smtClean="0"/>
              <a:t>И ты в холодок росы, </a:t>
            </a:r>
            <a:br>
              <a:rPr lang="ru-RU" b="1" i="1" dirty="0" smtClean="0"/>
            </a:br>
            <a:r>
              <a:rPr lang="ru-RU" b="1" i="1" dirty="0" smtClean="0"/>
              <a:t>Сорви надоевшую обувь, </a:t>
            </a:r>
            <a:br>
              <a:rPr lang="ru-RU" b="1" i="1" dirty="0" smtClean="0"/>
            </a:br>
            <a:r>
              <a:rPr lang="ru-RU" b="1" i="1" dirty="0" smtClean="0"/>
              <a:t>Пройдись по земле босым. </a:t>
            </a:r>
            <a:br>
              <a:rPr lang="ru-RU" b="1" i="1" dirty="0" smtClean="0"/>
            </a:br>
            <a:r>
              <a:rPr lang="ru-RU" b="1" i="1" dirty="0" smtClean="0"/>
              <a:t>Александр ЯШИН</a:t>
            </a:r>
          </a:p>
          <a:p>
            <a:endParaRPr lang="ru-RU" dirty="0"/>
          </a:p>
        </p:txBody>
      </p:sp>
      <p:pic>
        <p:nvPicPr>
          <p:cNvPr id="4" name="Рисунок 3" descr="IMG_045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857628"/>
            <a:ext cx="478634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Совмещение «</a:t>
            </a:r>
            <a:r>
              <a:rPr lang="ru-RU" b="1" dirty="0" err="1" smtClean="0"/>
              <a:t>Босоножия</a:t>
            </a:r>
            <a:r>
              <a:rPr lang="ru-RU" b="1" dirty="0" smtClean="0"/>
              <a:t>» с водными процедурами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6758006" cy="47149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Мытье ног после</a:t>
            </a:r>
          </a:p>
          <a:p>
            <a:pPr>
              <a:buNone/>
            </a:pPr>
            <a:r>
              <a:rPr lang="ru-RU" dirty="0" smtClean="0"/>
              <a:t>     прогулки в группе.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Возможность организовать на веранде в жару таз с водой для ополаскивания ног (или рук) </a:t>
            </a:r>
          </a:p>
          <a:p>
            <a:endParaRPr lang="ru-RU" dirty="0"/>
          </a:p>
        </p:txBody>
      </p:sp>
      <p:pic>
        <p:nvPicPr>
          <p:cNvPr id="4098" name="Picture 2" descr="C:\Users\Ирина\Desktop\IMG_20201127_1152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857364"/>
            <a:ext cx="3667151" cy="2750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72452" cy="2185989"/>
          </a:xfrm>
        </p:spPr>
        <p:txBody>
          <a:bodyPr>
            <a:normAutofit/>
          </a:bodyPr>
          <a:lstStyle/>
          <a:p>
            <a:r>
              <a:rPr lang="ru-RU" dirty="0" smtClean="0"/>
              <a:t>Благодаря своей естественной природе процедура очень нравится детям, вызывает массу положительных эмоций.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571876"/>
            <a:ext cx="4038600" cy="282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  Закаливание</a:t>
            </a:r>
            <a:r>
              <a:rPr lang="ru-RU" smtClean="0"/>
              <a:t> — система мероприятий, повышающих выносливость организма к многообразным влияниям внешней среды и воспитывающих способность организма быстро и без вреда для здоровья приспособиться к неблагоприятным воздействиям средствами самозащиты. 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правила закаливания</a:t>
            </a:r>
            <a:r>
              <a:rPr lang="ru-RU" dirty="0" smtClean="0"/>
              <a:t> </a:t>
            </a:r>
            <a:r>
              <a:rPr lang="ru-RU" b="1" dirty="0" smtClean="0"/>
              <a:t>ребенка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 Приступать к закаливанию можно в любое время года.</a:t>
            </a:r>
          </a:p>
          <a:p>
            <a:r>
              <a:rPr lang="ru-RU" dirty="0" smtClean="0"/>
              <a:t>2. Закаливание эффективно только тогда, когда его проводят систематически; без постоянного подкрепления достигнутые результаты снижаются.</a:t>
            </a:r>
          </a:p>
          <a:p>
            <a:r>
              <a:rPr lang="ru-RU" dirty="0" smtClean="0"/>
              <a:t>3. Нельзя резко увеличивать продолжительность и силу закаливающих воздействий. Нарушение принципа постепенности может вызвать переохлаждение и заболевание ребенка.</a:t>
            </a:r>
          </a:p>
          <a:p>
            <a:r>
              <a:rPr lang="ru-RU" dirty="0" smtClean="0"/>
              <a:t>4. Закаливающие процедуры нельзя начинать, если ребенок болен.</a:t>
            </a:r>
          </a:p>
          <a:p>
            <a:r>
              <a:rPr lang="ru-RU" dirty="0" smtClean="0"/>
              <a:t>5. Эффективность закаливающих процедур увеличивается, если их проводят комплексно.</a:t>
            </a:r>
          </a:p>
          <a:p>
            <a:r>
              <a:rPr lang="ru-RU" dirty="0" smtClean="0"/>
              <a:t>6. Процедура должна нравиться ребенку, вызывать положительные эмоции.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Босоножие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Процедура «</a:t>
            </a:r>
            <a:r>
              <a:rPr lang="ru-RU" sz="2400" dirty="0" err="1" smtClean="0"/>
              <a:t>Босохождение</a:t>
            </a:r>
            <a:r>
              <a:rPr lang="ru-RU" sz="2400" dirty="0" smtClean="0"/>
              <a:t>» является действенным методом закаливания и  профилактики плоскостопия.</a:t>
            </a:r>
          </a:p>
          <a:p>
            <a:r>
              <a:rPr lang="ru-RU" sz="2400" dirty="0" smtClean="0"/>
              <a:t>Хождение босыми ногами по холодному полу (земле), всевозможным неровностям (ребристым дорожкам, массажным коврикам и т.п.) возбуждает нервную систему, а хождение босиком по мягкой траве, мягким коврам успокаивает ее. Чередуя хождение босыми ногами по разным поверхностям (например: по ребристой доске и мягкому ковру) создается «эффект контрастного душа» для стоп.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Уникальность метода</a:t>
            </a:r>
            <a:endParaRPr lang="ru-RU" b="1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 fontScale="32500" lnSpcReduction="20000"/>
          </a:bodyPr>
          <a:lstStyle/>
          <a:p>
            <a:r>
              <a:rPr lang="ru-RU" sz="6200" dirty="0" smtClean="0"/>
              <a:t>Ходьба босиком – уникальный метод закаливания. Он  прост и вместе с этим очень эффективен! У </a:t>
            </a:r>
            <a:r>
              <a:rPr lang="ru-RU" sz="6200" dirty="0" err="1" smtClean="0"/>
              <a:t>босоножия</a:t>
            </a:r>
            <a:r>
              <a:rPr lang="ru-RU" sz="6200" dirty="0" smtClean="0"/>
              <a:t> нет противопоказаний, за исключением острых заболеваний. </a:t>
            </a:r>
            <a:r>
              <a:rPr lang="ru-RU" sz="6200" dirty="0" err="1" smtClean="0"/>
              <a:t>Босоножие</a:t>
            </a:r>
            <a:r>
              <a:rPr lang="ru-RU" sz="6200" dirty="0" smtClean="0"/>
              <a:t> – древний и естественный способ закаливания. </a:t>
            </a:r>
          </a:p>
          <a:p>
            <a:r>
              <a:rPr lang="ru-RU" sz="6200" dirty="0" smtClean="0"/>
              <a:t>Современные медики также признают пользу </a:t>
            </a:r>
            <a:r>
              <a:rPr lang="ru-RU" sz="6200" dirty="0" err="1" smtClean="0"/>
              <a:t>босоножия</a:t>
            </a:r>
            <a:r>
              <a:rPr lang="ru-RU" sz="6200" dirty="0" smtClean="0"/>
              <a:t>, эта процедура помогает избежать таких распространенных в наше время болезней, как инсульт, инфаркт миокарда, гипертония, стенокардия и, конечно же, заболеваний простудного характера. Хождение босиком не только закаливает, но и действует благотворно на сосуды, сердце и другие органы. Дело в том, что эта процедура оказывает активное воздействие на точки стопы, ответственные за многие органы: почки, желудок, глаза, сердце, мозг и т. д. Так что этот метод лечит не хуже точечного массажа </a:t>
            </a:r>
          </a:p>
          <a:p>
            <a:r>
              <a:rPr lang="ru-RU" sz="6200" dirty="0" smtClean="0"/>
              <a:t>Ходьба босиком  также является отличным массажем физиологически активных точек человеческого организма. Современные медики признают пользу хождения босиком и рекомендуют делать это регулярно, в утренние и вечерние часы (перед сном). При чем, время хождения при температуре пола 17—18 градусов, не ограничено</a:t>
            </a:r>
          </a:p>
          <a:p>
            <a:r>
              <a:rPr lang="ru-RU" sz="6200" dirty="0" smtClean="0"/>
              <a:t>Профилактика плоскостопия, укрепление свода стопы.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Показания и противопоказания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Закаливающая процедура «</a:t>
            </a:r>
            <a:r>
              <a:rPr lang="ru-RU" sz="2800" dirty="0" err="1" smtClean="0"/>
              <a:t>Босохождение</a:t>
            </a:r>
            <a:r>
              <a:rPr lang="ru-RU" sz="2800" dirty="0" smtClean="0"/>
              <a:t>» применяется детям от 1,5 лет и старше, хорошо переносится, очень физиологична. Противопоказаний данного закаливания нет. Исключение составляют дети с острыми заболеваниями.</a:t>
            </a:r>
          </a:p>
          <a:p>
            <a:r>
              <a:rPr lang="ru-RU" sz="2800" dirty="0" smtClean="0"/>
              <a:t>Очень продуктивно использовать данный метод закаливания именно с первого года посещения сада. Так как дети поступают в сад разной степени закаленности. И </a:t>
            </a:r>
            <a:r>
              <a:rPr lang="ru-RU" sz="2800" dirty="0" err="1" smtClean="0"/>
              <a:t>босоножие</a:t>
            </a:r>
            <a:r>
              <a:rPr lang="ru-RU" sz="2800" dirty="0" smtClean="0"/>
              <a:t> – самый щадящий способ укрепить здоровье всех.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Методика проведения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857364"/>
            <a:ext cx="5357850" cy="5429288"/>
          </a:xfrm>
        </p:spPr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sz="2800" b="0" dirty="0" smtClean="0"/>
              <a:t>.  Дети готовятся ко сну.</a:t>
            </a:r>
          </a:p>
          <a:p>
            <a:r>
              <a:rPr lang="ru-RU" sz="2800" b="0" dirty="0" smtClean="0"/>
              <a:t>2. Проходят босыми ногами сначала  по паласу, потом  по теплому полу,  потом  по прохладному полу к  своим кроватям.</a:t>
            </a:r>
          </a:p>
          <a:p>
            <a:r>
              <a:rPr lang="ru-RU" sz="2800" b="0" dirty="0" smtClean="0"/>
              <a:t> 3. После тихого часа процедура повторяется в обратном порядке</a:t>
            </a:r>
          </a:p>
          <a:p>
            <a:endParaRPr lang="ru-RU" sz="2800" b="0" dirty="0" smtClean="0"/>
          </a:p>
          <a:p>
            <a:endParaRPr lang="ru-RU" sz="2800" b="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571472" y="6286519"/>
            <a:ext cx="571504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146" name="Picture 2" descr="C:\Users\Ирина\Desktop\IMG_20201127_1221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285860"/>
            <a:ext cx="3040056" cy="2280042"/>
          </a:xfrm>
          <a:prstGeom prst="rect">
            <a:avLst/>
          </a:prstGeom>
          <a:noFill/>
        </p:spPr>
      </p:pic>
      <p:pic>
        <p:nvPicPr>
          <p:cNvPr id="6147" name="Picture 3" descr="C:\Users\Ирина\Desktop\IMG_20201127_12220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214818"/>
            <a:ext cx="2994049" cy="2245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Хождение по массажным дорожкам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7829576" cy="478634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последующем «трасса»</a:t>
            </a:r>
          </a:p>
          <a:p>
            <a:pPr>
              <a:buNone/>
            </a:pPr>
            <a:r>
              <a:rPr lang="ru-RU" dirty="0" smtClean="0"/>
              <a:t>    для хождения босиком </a:t>
            </a:r>
          </a:p>
          <a:p>
            <a:pPr>
              <a:buNone/>
            </a:pPr>
            <a:r>
              <a:rPr lang="ru-RU" dirty="0" smtClean="0"/>
              <a:t>    усложняется. Постепенно</a:t>
            </a:r>
          </a:p>
          <a:p>
            <a:pPr>
              <a:buNone/>
            </a:pPr>
            <a:r>
              <a:rPr lang="ru-RU" dirty="0" smtClean="0"/>
              <a:t>    вводятся и чередуются   </a:t>
            </a:r>
          </a:p>
          <a:p>
            <a:pPr>
              <a:buNone/>
            </a:pPr>
            <a:r>
              <a:rPr lang="ru-RU" dirty="0" smtClean="0"/>
              <a:t>   «дорожки здоровья», </a:t>
            </a:r>
          </a:p>
          <a:p>
            <a:pPr>
              <a:buNone/>
            </a:pPr>
            <a:r>
              <a:rPr lang="ru-RU" dirty="0" smtClean="0"/>
              <a:t>   массажные коврики, </a:t>
            </a:r>
          </a:p>
          <a:p>
            <a:pPr>
              <a:buNone/>
            </a:pPr>
            <a:r>
              <a:rPr lang="ru-RU" dirty="0" smtClean="0"/>
              <a:t>    специальные маты с</a:t>
            </a:r>
          </a:p>
          <a:p>
            <a:pPr>
              <a:buNone/>
            </a:pPr>
            <a:r>
              <a:rPr lang="ru-RU" dirty="0" smtClean="0"/>
              <a:t>    «заданиями», т.д.</a:t>
            </a:r>
          </a:p>
          <a:p>
            <a:r>
              <a:rPr lang="ru-RU" dirty="0" smtClean="0"/>
              <a:t>Рационально  их хождение также проделывать после сна. </a:t>
            </a:r>
            <a:endParaRPr lang="ru-RU" dirty="0"/>
          </a:p>
        </p:txBody>
      </p:sp>
      <p:pic>
        <p:nvPicPr>
          <p:cNvPr id="3074" name="Picture 2" descr="C:\Users\Ирина\Desktop\IMG_20201127_1516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857364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Босоножие</a:t>
            </a:r>
            <a:r>
              <a:rPr lang="ru-RU" b="1" dirty="0" smtClean="0"/>
              <a:t> на прогулке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8115328" cy="5143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В теплое время года продолжаем ходить босиком на прогулках. (На веранде):</a:t>
            </a:r>
          </a:p>
          <a:p>
            <a:pPr>
              <a:buNone/>
            </a:pPr>
            <a:r>
              <a:rPr lang="ru-RU" dirty="0" smtClean="0"/>
              <a:t>1. В теплое весеннее время расстилаем ткань , по которой дети с удовольствием могут ходить без обуви, в носочках.</a:t>
            </a:r>
          </a:p>
          <a:p>
            <a:pPr>
              <a:buNone/>
            </a:pPr>
            <a:r>
              <a:rPr lang="ru-RU" dirty="0" smtClean="0"/>
              <a:t>2. Летом на </a:t>
            </a:r>
            <a:r>
              <a:rPr lang="ru-RU" dirty="0" err="1" smtClean="0"/>
              <a:t>досчатых</a:t>
            </a:r>
            <a:r>
              <a:rPr lang="ru-RU" dirty="0" smtClean="0"/>
              <a:t> полах</a:t>
            </a:r>
          </a:p>
          <a:p>
            <a:pPr>
              <a:buNone/>
            </a:pPr>
            <a:r>
              <a:rPr lang="ru-RU" dirty="0" smtClean="0"/>
              <a:t>    веранды уже можно </a:t>
            </a:r>
          </a:p>
          <a:p>
            <a:pPr>
              <a:buNone/>
            </a:pPr>
            <a:r>
              <a:rPr lang="ru-RU" dirty="0" smtClean="0"/>
              <a:t>    находиться босиком: </a:t>
            </a:r>
          </a:p>
          <a:p>
            <a:pPr>
              <a:buNone/>
            </a:pPr>
            <a:r>
              <a:rPr lang="ru-RU" dirty="0" smtClean="0"/>
              <a:t>    выполнять физические</a:t>
            </a:r>
          </a:p>
          <a:p>
            <a:pPr>
              <a:buNone/>
            </a:pPr>
            <a:r>
              <a:rPr lang="ru-RU" dirty="0" smtClean="0"/>
              <a:t>    упражнения, играть в </a:t>
            </a:r>
          </a:p>
          <a:p>
            <a:pPr>
              <a:buNone/>
            </a:pPr>
            <a:r>
              <a:rPr lang="ru-RU" dirty="0" smtClean="0"/>
              <a:t>    малоподвижные игры. </a:t>
            </a:r>
            <a:endParaRPr lang="ru-RU" dirty="0"/>
          </a:p>
        </p:txBody>
      </p:sp>
      <p:pic>
        <p:nvPicPr>
          <p:cNvPr id="7170" name="Picture 2" descr="C:\Users\Ирина\Desktop\босиком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714752"/>
            <a:ext cx="3711147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690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Ходьба босиком</vt:lpstr>
      <vt:lpstr>Презентация PowerPoint</vt:lpstr>
      <vt:lpstr>Основные правила закаливания ребенка</vt:lpstr>
      <vt:lpstr>Босоножие</vt:lpstr>
      <vt:lpstr>Уникальность метода</vt:lpstr>
      <vt:lpstr>Показания и противопоказания</vt:lpstr>
      <vt:lpstr>Методика проведения </vt:lpstr>
      <vt:lpstr>Хождение по массажным дорожкам</vt:lpstr>
      <vt:lpstr>Босоножие на прогулке</vt:lpstr>
      <vt:lpstr>Совмещение «Босоножия» с водными процедурами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Ходьба босиком</dc:title>
  <dc:creator>Ирина</dc:creator>
  <cp:lastModifiedBy>Николас Кейдж</cp:lastModifiedBy>
  <cp:revision>87</cp:revision>
  <dcterms:created xsi:type="dcterms:W3CDTF">2020-11-29T16:40:01Z</dcterms:created>
  <dcterms:modified xsi:type="dcterms:W3CDTF">2022-05-05T08:46:48Z</dcterms:modified>
</cp:coreProperties>
</file>