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76" r:id="rId4"/>
    <p:sldId id="277" r:id="rId5"/>
    <p:sldId id="278" r:id="rId6"/>
    <p:sldId id="271" r:id="rId7"/>
    <p:sldId id="256" r:id="rId8"/>
    <p:sldId id="258" r:id="rId9"/>
    <p:sldId id="259" r:id="rId10"/>
    <p:sldId id="263" r:id="rId11"/>
    <p:sldId id="270" r:id="rId12"/>
    <p:sldId id="273" r:id="rId13"/>
    <p:sldId id="274" r:id="rId14"/>
    <p:sldId id="272" r:id="rId15"/>
    <p:sldId id="279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6632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expected Harriet to send me a parcel but she didn’t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340768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Many fashion writers think that NY is the top fashion city in the world these days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057346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My landlord doesn’t like me smoking in the house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281482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TV news says that the football club has a new owner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517232"/>
            <a:ext cx="6264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They wanted me to go to their party but I was too busy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624287"/>
            <a:ext cx="274812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supposed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6256" y="1455107"/>
            <a:ext cx="189436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expected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2288480"/>
            <a:ext cx="167597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thought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16519" y="3143335"/>
            <a:ext cx="139544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meant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67258" y="4075208"/>
            <a:ext cx="183434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reported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0325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0px-7_RAR_Vietnam_(AWM_EKN-67-0130-VN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3" y="692696"/>
            <a:ext cx="6276107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a6b2562dffdac1d6e1eaec3d4a5a98904e39b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" y="502920"/>
            <a:ext cx="7802880" cy="5852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124744"/>
            <a:ext cx="5040560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360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980728"/>
            <a:ext cx="619107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032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1" y="548680"/>
            <a:ext cx="6595327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599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3672408" cy="193899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What are you </a:t>
            </a:r>
            <a:r>
              <a:rPr lang="en-US" sz="4000" b="1" u="sng" dirty="0" smtClean="0"/>
              <a:t>supposed</a:t>
            </a:r>
            <a:r>
              <a:rPr lang="en-US" sz="4000" dirty="0" smtClean="0"/>
              <a:t> to do ……………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175448" y="908720"/>
            <a:ext cx="4968552" cy="16619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…………….when a child is crying?</a:t>
            </a:r>
          </a:p>
          <a:p>
            <a:r>
              <a:rPr lang="en-US" sz="2800" dirty="0" smtClean="0"/>
              <a:t>……………when you see Svetlana </a:t>
            </a:r>
            <a:r>
              <a:rPr lang="en-US" sz="2800" dirty="0" err="1" smtClean="0"/>
              <a:t>Dzambolatovna</a:t>
            </a:r>
            <a:r>
              <a:rPr lang="en-US" sz="2800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56895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latin typeface="Candara Light" pitchFamily="34" charset="0"/>
              </a:rPr>
              <a:t>Instagram</a:t>
            </a:r>
            <a:r>
              <a:rPr lang="en-US" sz="2000" b="1" dirty="0" smtClean="0">
                <a:latin typeface="Candara Light" pitchFamily="34" charset="0"/>
              </a:rPr>
              <a:t>                                             Napoleon 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Vampires                                               Garlic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School                                                   Adults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Music                                                 Street art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English                                                   Tattoos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Kamchatka                                        Travelling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Paris                                                            Free diving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Statue of Liberty                                    Teenagers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“Harry Potter” books                          Marvel</a:t>
            </a:r>
          </a:p>
          <a:p>
            <a:pPr algn="ctr"/>
            <a:endParaRPr lang="en-US" sz="2000" b="1" dirty="0" smtClean="0">
              <a:latin typeface="Candara Light" pitchFamily="34" charset="0"/>
            </a:endParaRPr>
          </a:p>
          <a:p>
            <a:pPr algn="ctr"/>
            <a:r>
              <a:rPr lang="en-US" sz="2000" b="1" dirty="0" smtClean="0">
                <a:latin typeface="Candara Light" pitchFamily="34" charset="0"/>
              </a:rPr>
              <a:t>Apple Company                                    Saint Petersburg </a:t>
            </a:r>
          </a:p>
          <a:p>
            <a:endParaRPr lang="ru-RU" b="1" dirty="0">
              <a:latin typeface="Candara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980728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football</a:t>
            </a:r>
          </a:p>
          <a:p>
            <a:r>
              <a:rPr lang="en-US" sz="2800" dirty="0" smtClean="0"/>
              <a:t> club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98072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62068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considered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836712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have a new owner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16632"/>
            <a:ext cx="6696744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Complex Subject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1052736"/>
            <a:ext cx="18722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believed</a:t>
            </a:r>
          </a:p>
          <a:p>
            <a:r>
              <a:rPr lang="en-US" sz="2400" b="1" dirty="0" smtClean="0"/>
              <a:t>said</a:t>
            </a:r>
          </a:p>
          <a:p>
            <a:r>
              <a:rPr lang="en-US" sz="2400" b="1" dirty="0" smtClean="0"/>
              <a:t>expected</a:t>
            </a:r>
          </a:p>
          <a:p>
            <a:r>
              <a:rPr lang="en-US" sz="2400" b="1" dirty="0" smtClean="0"/>
              <a:t>known</a:t>
            </a:r>
          </a:p>
          <a:p>
            <a:r>
              <a:rPr lang="en-US" sz="2400" b="1" dirty="0" smtClean="0"/>
              <a:t>supposed</a:t>
            </a:r>
          </a:p>
          <a:p>
            <a:r>
              <a:rPr lang="en-US" sz="2400" b="1" dirty="0" smtClean="0"/>
              <a:t>suggested</a:t>
            </a:r>
          </a:p>
          <a:p>
            <a:r>
              <a:rPr lang="en-US" sz="2400" b="1" dirty="0" smtClean="0"/>
              <a:t>thought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1359932"/>
            <a:ext cx="3168352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to V / to be +N/</a:t>
            </a:r>
            <a:r>
              <a:rPr lang="en-US" sz="2800" b="1" dirty="0" err="1" smtClean="0"/>
              <a:t>Adj</a:t>
            </a:r>
            <a:endParaRPr lang="en-US" sz="2800" b="1" dirty="0" smtClean="0"/>
          </a:p>
          <a:p>
            <a:r>
              <a:rPr lang="en-US" sz="2800" b="1" dirty="0" smtClean="0"/>
              <a:t>(present)</a:t>
            </a:r>
            <a:endParaRPr lang="ru-RU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213285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Armani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2538553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o be designing all her clothes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3492660"/>
            <a:ext cx="338437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/>
              <a:t>t</a:t>
            </a:r>
            <a:r>
              <a:rPr lang="en-US" sz="2800" b="1" dirty="0" smtClean="0"/>
              <a:t>o be + </a:t>
            </a:r>
            <a:r>
              <a:rPr lang="en-US" sz="2800" b="1" dirty="0" err="1" smtClean="0"/>
              <a:t>Ving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4284390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</a:t>
            </a:r>
            <a:r>
              <a:rPr lang="en-US" sz="2800" dirty="0" smtClean="0"/>
              <a:t>o have designed all her clothes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5373216"/>
            <a:ext cx="3240360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/>
              <a:t>t</a:t>
            </a:r>
            <a:r>
              <a:rPr lang="en-US" sz="3200" b="1" dirty="0" smtClean="0"/>
              <a:t>o have + V3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4013" t="29001" r="32281" b="22700"/>
          <a:stretch/>
        </p:blipFill>
        <p:spPr>
          <a:xfrm>
            <a:off x="107504" y="0"/>
            <a:ext cx="8991386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6769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6375" t="19900" r="32281" b="33201"/>
          <a:stretch/>
        </p:blipFill>
        <p:spPr>
          <a:xfrm>
            <a:off x="179511" y="116632"/>
            <a:ext cx="8576475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9897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4800" t="18500" r="32675" b="34600"/>
          <a:stretch/>
        </p:blipFill>
        <p:spPr>
          <a:xfrm>
            <a:off x="251520" y="188640"/>
            <a:ext cx="858937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9119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620688"/>
            <a:ext cx="736261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36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af321db5619c23cdb1e84ed058c690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9144000" cy="476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e9d49177edd43001ad71ce4ba2ed3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620688"/>
            <a:ext cx="4893999" cy="5182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908720"/>
            <a:ext cx="6108171" cy="3435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168</Words>
  <Application>Microsoft Office PowerPoint</Application>
  <PresentationFormat>Экран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</dc:creator>
  <cp:lastModifiedBy>asdfdsgdffff@outlook.com</cp:lastModifiedBy>
  <cp:revision>23</cp:revision>
  <dcterms:created xsi:type="dcterms:W3CDTF">2020-05-18T14:34:45Z</dcterms:created>
  <dcterms:modified xsi:type="dcterms:W3CDTF">2022-04-07T15:27:24Z</dcterms:modified>
</cp:coreProperties>
</file>