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76" r:id="rId9"/>
    <p:sldId id="274" r:id="rId10"/>
    <p:sldId id="275" r:id="rId11"/>
    <p:sldId id="268" r:id="rId12"/>
    <p:sldId id="273" r:id="rId13"/>
    <p:sldId id="278" r:id="rId14"/>
    <p:sldId id="277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8;&#1090;&#1105;&#1084;\Downloads\&#1040;&#1085;&#1080;&#1084;&#1072;&#1094;&#1080;&#1103;%20&#1079;&#1077;&#1084;&#1083;&#1080;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zen_doc/3443049/pub_60740bdffe84f84e63ed844a_60740c0e6594337d81bd0af5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0" y="761660"/>
            <a:ext cx="9144510" cy="60963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755576" y="6857999"/>
            <a:ext cx="7772400" cy="45719"/>
          </a:xfrm>
        </p:spPr>
        <p:txBody>
          <a:bodyPr>
            <a:noAutofit/>
          </a:bodyPr>
          <a:lstStyle/>
          <a:p>
            <a:endParaRPr lang="ru-RU" sz="1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0"/>
            <a:ext cx="8208912" cy="764704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70C0"/>
                </a:solidFill>
              </a:rPr>
              <a:t>12 Апреля День космонавтики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4567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608" y="-243408"/>
            <a:ext cx="11017225" cy="734481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66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842" y="764704"/>
            <a:ext cx="9171841" cy="563561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Анимация земл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908720"/>
            <a:ext cx="9144000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4545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64"/>
            <a:ext cx="9144000" cy="5715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 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11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560" y="1"/>
            <a:ext cx="9184304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608" y="0"/>
            <a:ext cx="12177132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с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743" y="0"/>
            <a:ext cx="9243743" cy="676940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кос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72" y="0"/>
            <a:ext cx="9190072" cy="688357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112222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558"/>
            <a:ext cx="9257544" cy="68332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MyCollages (5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-243408"/>
            <a:ext cx="8587665" cy="77614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yCollages (6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-342800"/>
            <a:ext cx="7488832" cy="748883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8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-243407"/>
            <a:ext cx="8422096" cy="728835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4</Words>
  <Application>Microsoft Office PowerPoint</Application>
  <PresentationFormat>Экран (4:3)</PresentationFormat>
  <Paragraphs>1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oops</dc:creator>
  <cp:lastModifiedBy>Разуваева Юлия Александровна</cp:lastModifiedBy>
  <cp:revision>47</cp:revision>
  <dcterms:created xsi:type="dcterms:W3CDTF">2022-03-26T15:56:12Z</dcterms:created>
  <dcterms:modified xsi:type="dcterms:W3CDTF">2022-05-05T09:47:42Z</dcterms:modified>
</cp:coreProperties>
</file>