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</p:sldMasterIdLst>
  <p:sldIdLst>
    <p:sldId id="256" r:id="rId2"/>
    <p:sldId id="257" r:id="rId3"/>
    <p:sldId id="258" r:id="rId4"/>
    <p:sldId id="263" r:id="rId5"/>
    <p:sldId id="265" r:id="rId6"/>
    <p:sldId id="266" r:id="rId7"/>
    <p:sldId id="267" r:id="rId8"/>
    <p:sldId id="268" r:id="rId9"/>
    <p:sldId id="26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772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3959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404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1312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978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7954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143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336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7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747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020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247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118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46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825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754F2-B95C-4133-AAF5-63402DEA347C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D6DEA65-FB38-4EC4-96C4-5CB2E32E76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707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  <p:sldLayoutId id="2147483848" r:id="rId15"/>
    <p:sldLayoutId id="214748384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«Дидактические игры и их значение в жизни ребенка"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677334" y="2160589"/>
            <a:ext cx="8989180" cy="39615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Консультация для родителей</a:t>
            </a:r>
          </a:p>
          <a:p>
            <a:endParaRPr lang="ru-RU" dirty="0"/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dirty="0" smtClean="0"/>
              <a:t>Подготовила: Круглова Л.С.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203" y="2710617"/>
            <a:ext cx="2941924" cy="28614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783" y="2722646"/>
            <a:ext cx="2865120" cy="284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39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751" y="1584959"/>
            <a:ext cx="9624906" cy="2664823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«Игра не пустая забава.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Она </a:t>
            </a:r>
            <a:r>
              <a:rPr lang="ru-RU" sz="3100" dirty="0"/>
              <a:t>необходима для счастья детей,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для </a:t>
            </a:r>
            <a:r>
              <a:rPr lang="ru-RU" sz="3100" dirty="0"/>
              <a:t>их здоровья и правильного развития</a:t>
            </a:r>
            <a:r>
              <a:rPr lang="ru-RU" sz="3100" dirty="0" smtClean="0"/>
              <a:t>».</a:t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                                            </a:t>
            </a:r>
            <a:r>
              <a:rPr lang="ru-RU" sz="3100" dirty="0" err="1" smtClean="0"/>
              <a:t>Д.В.Менджерицкая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5392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52549"/>
            <a:ext cx="8596668" cy="6444341"/>
          </a:xfrm>
        </p:spPr>
        <p:txBody>
          <a:bodyPr>
            <a:noAutofit/>
          </a:bodyPr>
          <a:lstStyle/>
          <a:p>
            <a:r>
              <a:rPr lang="ru-RU" sz="2800" dirty="0"/>
              <a:t>Игра для </a:t>
            </a:r>
            <a:r>
              <a:rPr lang="ru-RU" sz="2800" dirty="0" smtClean="0"/>
              <a:t>дошкольника – это вид </a:t>
            </a:r>
            <a:r>
              <a:rPr lang="ru-RU" sz="2800" dirty="0"/>
              <a:t>деятельности, в результате которой он познает </a:t>
            </a:r>
            <a:r>
              <a:rPr lang="ru-RU" sz="2800" dirty="0" smtClean="0"/>
              <a:t>мир. </a:t>
            </a:r>
            <a:br>
              <a:rPr lang="ru-RU" sz="2800" dirty="0" smtClean="0"/>
            </a:br>
            <a:r>
              <a:rPr lang="ru-RU" sz="2800" dirty="0" smtClean="0"/>
              <a:t>В </a:t>
            </a:r>
            <a:r>
              <a:rPr lang="ru-RU" sz="2800" dirty="0"/>
              <a:t>игре </a:t>
            </a:r>
            <a:r>
              <a:rPr lang="ru-RU" sz="2800" dirty="0" smtClean="0"/>
              <a:t>дошкольник </a:t>
            </a:r>
            <a:r>
              <a:rPr lang="ru-RU" sz="2800" dirty="0"/>
              <a:t>действует, выражая свое отношение к </a:t>
            </a:r>
            <a:r>
              <a:rPr lang="ru-RU" sz="2800" dirty="0" smtClean="0"/>
              <a:t>жизни.</a:t>
            </a:r>
            <a:br>
              <a:rPr lang="ru-RU" sz="2800" dirty="0" smtClean="0"/>
            </a:br>
            <a:r>
              <a:rPr lang="ru-RU" sz="2800" dirty="0"/>
              <a:t>Через </a:t>
            </a:r>
            <a:r>
              <a:rPr lang="ru-RU" sz="2800" dirty="0" smtClean="0"/>
              <a:t>игру осваивают </a:t>
            </a:r>
            <a:r>
              <a:rPr lang="ru-RU" sz="2800" dirty="0"/>
              <a:t>простейшие бытовые навыки, проигрывают житейские ситуации, пробуют себя в новых ролях. </a:t>
            </a:r>
            <a:r>
              <a:rPr lang="ru-RU" sz="2800" b="1" dirty="0"/>
              <a:t>Игра не только обучает</a:t>
            </a:r>
            <a:r>
              <a:rPr lang="ru-RU" sz="2800" dirty="0"/>
              <a:t>, но и позволяет в доступной форме разобраться со многими психологическими и житейскими проблемами, с  которыми он сталкивается на пути</a:t>
            </a:r>
            <a:r>
              <a:rPr lang="ru-RU" sz="2800" dirty="0"/>
              <a:t>.</a:t>
            </a:r>
            <a:br>
              <a:rPr lang="ru-RU" sz="2800" dirty="0"/>
            </a:br>
            <a:r>
              <a:rPr lang="ru-RU" sz="2800" dirty="0"/>
              <a:t>Очень часто дошкольники просто не умеют </a:t>
            </a:r>
            <a:r>
              <a:rPr lang="ru-RU" sz="2800" b="1" dirty="0"/>
              <a:t>играть</a:t>
            </a:r>
            <a:r>
              <a:rPr lang="ru-RU" sz="2800" dirty="0"/>
              <a:t>. </a:t>
            </a:r>
            <a:br>
              <a:rPr lang="ru-RU" sz="2800" dirty="0"/>
            </a:br>
            <a:r>
              <a:rPr lang="ru-RU" sz="2800" dirty="0"/>
              <a:t>В этом им могут помочь воспитатели, а также их родители.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02805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3296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Родители</a:t>
            </a:r>
            <a:r>
              <a:rPr lang="ru-RU" sz="2800" b="1" dirty="0"/>
              <a:t> </a:t>
            </a:r>
            <a:r>
              <a:rPr lang="ru-RU" sz="2800" dirty="0"/>
              <a:t>в ненавязчивой форме могут использовать игру как обучающее или коррекционное средство.</a:t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Однако многие дети в силу возраста или индивидуальных особенностей не способны самостоятельно перенести действие или событие в игру. Им требуется помощь. И главным помощником, конечно, будут мама и </a:t>
            </a:r>
            <a:r>
              <a:rPr lang="ru-RU" sz="2800" dirty="0" smtClean="0"/>
              <a:t>папа, а также воспитатели в детском саду.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9795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329646"/>
          </a:xfrm>
        </p:spPr>
        <p:txBody>
          <a:bodyPr>
            <a:normAutofit/>
          </a:bodyPr>
          <a:lstStyle/>
          <a:p>
            <a:r>
              <a:rPr lang="ru-RU" sz="2800" b="1" dirty="0"/>
              <a:t>Дидактическая игра</a:t>
            </a:r>
            <a:r>
              <a:rPr lang="ru-RU" sz="2800" dirty="0"/>
              <a:t> </a:t>
            </a:r>
            <a:r>
              <a:rPr lang="ru-RU" sz="2800" dirty="0" smtClean="0"/>
              <a:t>является </a:t>
            </a:r>
            <a:r>
              <a:rPr lang="ru-RU" sz="2800" dirty="0"/>
              <a:t>средством всестороннего воспитания ребенка.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Основная </a:t>
            </a:r>
            <a:r>
              <a:rPr lang="ru-RU" sz="2800" dirty="0"/>
              <a:t>особенность </a:t>
            </a:r>
            <a:r>
              <a:rPr lang="ru-RU" sz="2800" b="1" dirty="0"/>
              <a:t>дидактических</a:t>
            </a:r>
            <a:r>
              <a:rPr lang="ru-RU" sz="2800" dirty="0"/>
              <a:t> игр определена их названием: это игры обучающие.</a:t>
            </a:r>
            <a:br>
              <a:rPr lang="ru-RU" sz="2800" dirty="0"/>
            </a:br>
            <a:r>
              <a:rPr lang="ru-RU" sz="2800" dirty="0"/>
              <a:t>  Они создаются взрослыми с целью воспитания и обучения детей. Но для игроков воспитательные и образовательные задачи не выступают открыто, они решаются через игровую задачу, игровые действия, правила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11946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329646"/>
          </a:xfrm>
        </p:spPr>
        <p:txBody>
          <a:bodyPr>
            <a:noAutofit/>
          </a:bodyPr>
          <a:lstStyle/>
          <a:p>
            <a:r>
              <a:rPr lang="ru-RU" sz="2800" b="1" dirty="0"/>
              <a:t>Виды дидактических игр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1.Предметные дидактические игры.</a:t>
            </a:r>
            <a:r>
              <a:rPr lang="ru-RU" sz="2800" dirty="0"/>
              <a:t> Это могут быть предметы природы, игрушки (плоды, семена, неваляшка, пирамидка, матрешка и т.д.);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897" y="2542902"/>
            <a:ext cx="2778749" cy="37011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887" y="2542902"/>
            <a:ext cx="1717771" cy="372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711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751" y="217714"/>
            <a:ext cx="8596668" cy="5329646"/>
          </a:xfrm>
        </p:spPr>
        <p:txBody>
          <a:bodyPr>
            <a:noAutofit/>
          </a:bodyPr>
          <a:lstStyle/>
          <a:p>
            <a:r>
              <a:rPr lang="ru-RU" sz="2800" b="1" dirty="0"/>
              <a:t>2. Настольно-печатные игры.</a:t>
            </a:r>
            <a:r>
              <a:rPr lang="ru-RU" sz="2800" dirty="0"/>
              <a:t> Они способствуют развитию наглядно-действенного мышления.</a:t>
            </a:r>
            <a:br>
              <a:rPr lang="ru-RU" sz="2800" dirty="0"/>
            </a:br>
            <a:r>
              <a:rPr lang="ru-RU" sz="2800" dirty="0"/>
              <a:t>Их цель:</a:t>
            </a:r>
            <a:br>
              <a:rPr lang="ru-RU" sz="2800" dirty="0"/>
            </a:br>
            <a:r>
              <a:rPr lang="ru-RU" sz="2800" dirty="0"/>
              <a:t>- закрепление знаний о предметах и их назначении;</a:t>
            </a:r>
            <a:br>
              <a:rPr lang="ru-RU" sz="2800" dirty="0"/>
            </a:br>
            <a:r>
              <a:rPr lang="ru-RU" sz="2800" dirty="0"/>
              <a:t>- классификация, обобщение предметов по существенным признакам;</a:t>
            </a:r>
            <a:br>
              <a:rPr lang="ru-RU" sz="2800" dirty="0"/>
            </a:br>
            <a:r>
              <a:rPr lang="ru-RU" sz="2800" dirty="0"/>
              <a:t>- установление взаимосвязи между предметами;</a:t>
            </a:r>
            <a:br>
              <a:rPr lang="ru-RU" sz="2800" dirty="0"/>
            </a:br>
            <a:r>
              <a:rPr lang="ru-RU" sz="2800" dirty="0"/>
              <a:t>- составление целого из частей.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892" y="4222075"/>
            <a:ext cx="2292880" cy="23311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396033" y="3674756"/>
            <a:ext cx="2331125" cy="342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80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329646"/>
          </a:xfrm>
        </p:spPr>
        <p:txBody>
          <a:bodyPr>
            <a:noAutofit/>
          </a:bodyPr>
          <a:lstStyle/>
          <a:p>
            <a:r>
              <a:rPr lang="ru-RU" sz="2800" b="1" dirty="0"/>
              <a:t>3. Словесные игры.</a:t>
            </a:r>
            <a:r>
              <a:rPr lang="ru-RU" sz="2800" dirty="0"/>
              <a:t> Эти игры развивают речь, слуховое внимание, умение прислушиваться к звукам речи, повторять звукосочетания и слова.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977" y="2142308"/>
            <a:ext cx="3149195" cy="4194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90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329646"/>
          </a:xfrm>
        </p:spPr>
        <p:txBody>
          <a:bodyPr>
            <a:noAutofit/>
          </a:bodyPr>
          <a:lstStyle/>
          <a:p>
            <a:r>
              <a:rPr lang="ru-RU" sz="2800" dirty="0"/>
              <a:t>С самых ранних лет </a:t>
            </a:r>
            <a:r>
              <a:rPr lang="ru-RU" sz="2800" b="1" dirty="0"/>
              <a:t>жизни надо ставить ребенка в такие условия</a:t>
            </a:r>
            <a:r>
              <a:rPr lang="ru-RU" sz="2800" dirty="0"/>
              <a:t>, чтобы он как можно больше </a:t>
            </a:r>
            <a:r>
              <a:rPr lang="ru-RU" sz="2800" b="1" dirty="0"/>
              <a:t>играл</a:t>
            </a:r>
            <a:r>
              <a:rPr lang="ru-RU" sz="2800" dirty="0"/>
              <a:t>. </a:t>
            </a:r>
            <a:br>
              <a:rPr lang="ru-RU" sz="2800" dirty="0"/>
            </a:br>
            <a:r>
              <a:rPr lang="ru-RU" sz="2800" dirty="0"/>
              <a:t>И задача взрослых не только не мешать </a:t>
            </a:r>
            <a:r>
              <a:rPr lang="ru-RU" sz="2800" b="1" dirty="0"/>
              <a:t>играм ребенка</a:t>
            </a:r>
            <a:r>
              <a:rPr lang="ru-RU" sz="2800" dirty="0"/>
              <a:t>, но и создавать развивающую игровую среду, учить </a:t>
            </a:r>
            <a:r>
              <a:rPr lang="ru-RU" sz="2800" b="1" dirty="0"/>
              <a:t>ребенка играть в самые разные игры</a:t>
            </a:r>
            <a:r>
              <a:rPr lang="ru-RU" sz="2800" b="1" dirty="0" smtClean="0"/>
              <a:t>.</a:t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Спасибо за внимание!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8527122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</TotalTime>
  <Words>59</Words>
  <Application>Microsoft Office PowerPoint</Application>
  <PresentationFormat>Широкоэкранный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Аспект</vt:lpstr>
      <vt:lpstr>«Дидактические игры и их значение в жизни ребенка"</vt:lpstr>
      <vt:lpstr>«Игра не пустая забава.  Она необходима для счастья детей,  для их здоровья и правильного развития».                                              Д.В.Менджерицкая </vt:lpstr>
      <vt:lpstr>Игра для дошкольника – это вид деятельности, в результате которой он познает мир.  В игре дошкольник действует, выражая свое отношение к жизни. Через игру осваивают простейшие бытовые навыки, проигрывают житейские ситуации, пробуют себя в новых ролях. Игра не только обучает, но и позволяет в доступной форме разобраться со многими психологическими и житейскими проблемами, с  которыми он сталкивается на пути. Очень часто дошкольники просто не умеют играть.  В этом им могут помочь воспитатели, а также их родители.</vt:lpstr>
      <vt:lpstr>Родители в ненавязчивой форме могут использовать игру как обучающее или коррекционное средство.  Однако многие дети в силу возраста или индивидуальных особенностей не способны самостоятельно перенести действие или событие в игру. Им требуется помощь. И главным помощником, конечно, будут мама и папа, а также воспитатели в детском саду.</vt:lpstr>
      <vt:lpstr>Дидактическая игра является средством всестороннего воспитания ребенка. Основная особенность дидактических игр определена их названием: это игры обучающие.   Они создаются взрослыми с целью воспитания и обучения детей. Но для игроков воспитательные и образовательные задачи не выступают открыто, они решаются через игровую задачу, игровые действия, правила.</vt:lpstr>
      <vt:lpstr>Виды дидактических игр 1.Предметные дидактические игры. Это могут быть предметы природы, игрушки (плоды, семена, неваляшка, пирамидка, матрешка и т.д.); </vt:lpstr>
      <vt:lpstr>2. Настольно-печатные игры. Они способствуют развитию наглядно-действенного мышления. Их цель: - закрепление знаний о предметах и их назначении; - классификация, обобщение предметов по существенным признакам; - установление взаимосвязи между предметами; - составление целого из частей.  </vt:lpstr>
      <vt:lpstr>3. Словесные игры. Эти игры развивают речь, слуховое внимание, умение прислушиваться к звукам речи, повторять звукосочетания и слова.  </vt:lpstr>
      <vt:lpstr>С самых ранних лет жизни надо ставить ребенка в такие условия, чтобы он как можно больше играл.  И задача взрослых не только не мешать играм ребенка, но и создавать развивающую игровую среду, учить ребенка играть в самые разные игры.   Спасибо за внимание!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«Дидактические игры и их значение в жизни ребенка"</dc:title>
  <dc:creator>Людмилочка</dc:creator>
  <cp:lastModifiedBy>Людмилочка</cp:lastModifiedBy>
  <cp:revision>8</cp:revision>
  <dcterms:created xsi:type="dcterms:W3CDTF">2022-02-01T07:33:17Z</dcterms:created>
  <dcterms:modified xsi:type="dcterms:W3CDTF">2022-02-09T06:38:36Z</dcterms:modified>
</cp:coreProperties>
</file>