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5" r:id="rId8"/>
    <p:sldId id="266" r:id="rId9"/>
    <p:sldId id="263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8" name="Picture 14" descr="https://avatanplus.com/files/resources/mid/5b6575f2372951650454ba3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68118" y="-1129352"/>
            <a:ext cx="6841702" cy="91681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.pinimg.com/originals/7b/ea/96/7bea969f39654a1204f26e03da693fd8.pn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" y="10138"/>
            <a:ext cx="1017698" cy="1906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8" descr="https://i.pinimg.com/originals/7b/ea/96/7bea969f39654a1204f26e03da693fd8.png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374" y="4098300"/>
            <a:ext cx="1472990" cy="2759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Проект</a:t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«Это русская сторонка…»</a:t>
            </a:r>
            <a:b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643446"/>
            <a:ext cx="3271838" cy="995354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Воспитатели: Дорофеева Е.А.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Волоскова Н.Н.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42976" y="928670"/>
            <a:ext cx="72866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общеобразовател</a:t>
            </a:r>
            <a:r>
              <a:rPr lang="ru-RU" sz="11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ь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ное учреждение  - основная общеобразовательная школа №6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структурное подразделение – детский сад «Яблочко» города Аткарска Саратовской области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20220411_1017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3571876"/>
            <a:ext cx="314324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5487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928670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Музыкальное развлечение «Культура русского народа»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20220421_1008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43042" y="1500174"/>
            <a:ext cx="5643570" cy="42326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421_0938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28794" y="928670"/>
            <a:ext cx="2952739" cy="2214554"/>
          </a:xfrm>
          <a:prstGeom prst="rect">
            <a:avLst/>
          </a:prstGeom>
        </p:spPr>
      </p:pic>
      <p:pic>
        <p:nvPicPr>
          <p:cNvPr id="3" name="Рисунок 2" descr="IMG_20220421_0951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0694" y="928670"/>
            <a:ext cx="2053824" cy="2738433"/>
          </a:xfrm>
          <a:prstGeom prst="rect">
            <a:avLst/>
          </a:prstGeom>
        </p:spPr>
      </p:pic>
      <p:pic>
        <p:nvPicPr>
          <p:cNvPr id="4" name="Рисунок 3" descr="IMG_20220421_0953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85852" y="3643314"/>
            <a:ext cx="1839529" cy="2452705"/>
          </a:xfrm>
          <a:prstGeom prst="rect">
            <a:avLst/>
          </a:prstGeom>
        </p:spPr>
      </p:pic>
      <p:pic>
        <p:nvPicPr>
          <p:cNvPr id="5" name="Рисунок 4" descr="IMG_20220421_09392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00495" y="3929065"/>
            <a:ext cx="2857521" cy="214314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89" y="857232"/>
            <a:ext cx="2000265" cy="5778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_20220421_10193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786182" y="1428736"/>
            <a:ext cx="4500595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1571612"/>
            <a:ext cx="2608289" cy="4554551"/>
          </a:xfrm>
        </p:spPr>
        <p:txBody>
          <a:bodyPr/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Культура русская богата, животворна,</a:t>
            </a:r>
            <a:b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Духовностью пропитана насквозь,</a:t>
            </a:r>
            <a:b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русская душа она бездонна,</a:t>
            </a:r>
            <a:b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Понять её нельзя пытаться вскользь.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 чувства совести она неотделима,</a:t>
            </a:r>
            <a:b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Славянской веры, ценностей её,</a:t>
            </a:r>
            <a:b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Она как воздух нам необходима,</a:t>
            </a:r>
            <a:b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 благодатное целебное питьё.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85795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«У всякого дерева глубоко в земле есть корни.</a:t>
            </a:r>
            <a:br>
              <a:rPr lang="ru-RU" b="1" i="1" dirty="0" smtClean="0"/>
            </a:br>
            <a:r>
              <a:rPr lang="ru-RU" b="1" i="1" dirty="0" smtClean="0"/>
              <a:t>И у всякого народа есть корни – его история и культура»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857364"/>
            <a:ext cx="72152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Актуальность: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2022 год объявлен «Годом культурного наследия» в России. Без знаний своих корней, традиций своего народа нельзя воспитать полноценного человека, любящего своих родителей, свой дом, свою страну, с уважением относящегося к другим народам.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Народная культура – это дорожка от прошлого, через настоящее, в будущее, источник чистый и вечный. Поэтому познание детьми народной культуры, русского народного творчества, фольклора, находит отклик в детских сердцах, положительно влияет на эстетическое развитие детей, раскрывает творческие способности каждого ребенка, формирует общую духовную культуру. Начинать приобщение к ценностям народной культуры необходимо с малых лет.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43443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 :</a:t>
            </a:r>
            <a:r>
              <a:rPr lang="ru-RU" sz="3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800" dirty="0" smtClean="0">
                <a:latin typeface="Arial" pitchFamily="34" charset="0"/>
                <a:cs typeface="Arial" pitchFamily="34" charset="0"/>
              </a:rPr>
              <a:t>Приобщение детей к культурным ценностям и традициям русского народа.</a:t>
            </a:r>
          </a:p>
          <a:p>
            <a:endParaRPr lang="ru-RU" sz="3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Задачи:</a:t>
            </a:r>
            <a:endParaRPr lang="ru-RU" sz="3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800" dirty="0" smtClean="0">
                <a:latin typeface="Arial" pitchFamily="34" charset="0"/>
                <a:cs typeface="Arial" pitchFamily="34" charset="0"/>
              </a:rPr>
              <a:t>- Расширять представления детей о родной стране, воспитывать интерес, уважение и любовь к истории русского народа;</a:t>
            </a:r>
          </a:p>
          <a:p>
            <a:r>
              <a:rPr lang="ru-RU" sz="3800" dirty="0" smtClean="0">
                <a:latin typeface="Arial" pitchFamily="34" charset="0"/>
                <a:cs typeface="Arial" pitchFamily="34" charset="0"/>
              </a:rPr>
              <a:t>- Знакомить с народными традициями и обычаями, праздниками, промыслами;</a:t>
            </a:r>
          </a:p>
          <a:p>
            <a:r>
              <a:rPr lang="ru-RU" sz="3800" dirty="0" smtClean="0">
                <a:latin typeface="Arial" pitchFamily="34" charset="0"/>
                <a:cs typeface="Arial" pitchFamily="34" charset="0"/>
              </a:rPr>
              <a:t>- Формировать эстетически – нравственные представления о Родине, средствами русского народного устного творчества.</a:t>
            </a:r>
          </a:p>
          <a:p>
            <a:r>
              <a:rPr lang="ru-RU" sz="3800" dirty="0" smtClean="0">
                <a:latin typeface="Arial" pitchFamily="34" charset="0"/>
                <a:cs typeface="Arial" pitchFamily="34" charset="0"/>
              </a:rPr>
              <a:t>- Осуществлять сравнение прошлого и современного укладов жизни русских людей.</a:t>
            </a:r>
          </a:p>
          <a:p>
            <a:r>
              <a:rPr lang="ru-RU" sz="3800" dirty="0" smtClean="0">
                <a:latin typeface="Arial" pitchFamily="34" charset="0"/>
                <a:cs typeface="Arial" pitchFamily="34" charset="0"/>
              </a:rPr>
              <a:t>- Развивать речь: обогащать словарь, повышать выразительность речи средствами фольклора.</a:t>
            </a:r>
          </a:p>
          <a:p>
            <a:r>
              <a:rPr lang="ru-RU" sz="3800" dirty="0" smtClean="0">
                <a:latin typeface="Arial" pitchFamily="34" charset="0"/>
                <a:cs typeface="Arial" pitchFamily="34" charset="0"/>
              </a:rPr>
              <a:t>- Воспитывать уважительное отношение к традициям славянской культуры.</a:t>
            </a:r>
          </a:p>
          <a:p>
            <a:endParaRPr lang="ru-RU" sz="3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1073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443840"/>
            <a:ext cx="7000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785794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714620"/>
            <a:ext cx="7500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Предполагаемый результат: 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Расширение представлений детей об окружающем мире.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Обогащение представлений детей о традициях и культуре русского народа.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Повышение уровня нравственно- патриотических чувств воспитанников.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Знание правил народных игр, умение в них играть.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Повышение активности родителей и детей к изучению и уважению национальной культуры родного края и других народов.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928670"/>
            <a:ext cx="757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Вид проекта: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информационно – творческий, среднесрочный.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Сроки реализации: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11.4.2022 г.- 22.04.2022 г.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Участники проекта: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дети (4-7 лет), воспитатели, родители воспитанников. </a:t>
            </a:r>
          </a:p>
        </p:txBody>
      </p:sp>
    </p:spTree>
    <p:extLst>
      <p:ext uri="{BB962C8B-B14F-4D97-AF65-F5344CB8AC3E}">
        <p14:creationId xmlns="" xmlns:p14="http://schemas.microsoft.com/office/powerpoint/2010/main" val="867992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857232"/>
            <a:ext cx="6429420" cy="8572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Этапы реализации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85786" y="1643050"/>
            <a:ext cx="6357982" cy="285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>
              <a:buNone/>
            </a:pP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этап – подготовительный: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 изучение методической литературы;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 составление плана реализации проекта;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 подбор наглядно — дидактического, наглядно — демонстрационного материалов;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 сбор экспонатов для мини-музея;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 подбор музыкальных произведений, литературных произведений;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этап – основной: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714348" y="1600201"/>
            <a:ext cx="3781452" cy="1757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Знакомство детей с русскими народными музыкальными инструментами 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( игра на ложках, балалайки)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IMG_20220421_09414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857356" y="3500438"/>
            <a:ext cx="3214710" cy="24110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928662" y="1428737"/>
            <a:ext cx="69294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9" name="Рисунок 8" descr="IMG_20220421_0954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14942" y="1714488"/>
            <a:ext cx="2357436" cy="31432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000100" y="1142984"/>
            <a:ext cx="3857652" cy="135732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Знакомство с народным декоративно – прикладным искусством.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IMG_20220420_11312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1428728" y="292893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220421_0944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43570" y="1278694"/>
            <a:ext cx="2500330" cy="318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214414" y="1071547"/>
            <a:ext cx="4143404" cy="100013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Arial" pitchFamily="34" charset="0"/>
                <a:cs typeface="Arial" pitchFamily="34" charset="0"/>
              </a:rPr>
              <a:t>Знакомство с традициями и обычаями русского народа.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Содержимое 10" descr="IMG_20220421_10144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2786050" y="1911754"/>
            <a:ext cx="4000528" cy="41064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220421_102423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2500306"/>
            <a:ext cx="2357454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220421_1027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43636" y="928670"/>
            <a:ext cx="2428892" cy="2952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этап – заключительный: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>
            <a:normAutofit/>
          </a:bodyPr>
          <a:lstStyle/>
          <a:p>
            <a:pPr algn="ctr"/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1142976" y="1071546"/>
            <a:ext cx="6929486" cy="505461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Оформление мини-музея «Русская изба»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IMG_20220420_1118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85918" y="1714488"/>
            <a:ext cx="5143504" cy="38576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397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«Это русская сторонка…» </vt:lpstr>
      <vt:lpstr>Слайд 2</vt:lpstr>
      <vt:lpstr>Паспорт проекта</vt:lpstr>
      <vt:lpstr>Слайд 4</vt:lpstr>
      <vt:lpstr>Этапы реализации</vt:lpstr>
      <vt:lpstr>2 этап – основной:</vt:lpstr>
      <vt:lpstr>Слайд 7</vt:lpstr>
      <vt:lpstr>Слайд 8</vt:lpstr>
      <vt:lpstr>3 этап – заключительный: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DNA7 X86</cp:lastModifiedBy>
  <cp:revision>20</cp:revision>
  <dcterms:created xsi:type="dcterms:W3CDTF">2019-10-31T11:32:22Z</dcterms:created>
  <dcterms:modified xsi:type="dcterms:W3CDTF">2022-05-05T13:25:45Z</dcterms:modified>
</cp:coreProperties>
</file>