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71" r:id="rId6"/>
    <p:sldId id="265" r:id="rId7"/>
    <p:sldId id="259" r:id="rId8"/>
    <p:sldId id="266" r:id="rId9"/>
    <p:sldId id="267" r:id="rId10"/>
    <p:sldId id="268" r:id="rId11"/>
    <p:sldId id="269" r:id="rId12"/>
    <p:sldId id="273" r:id="rId13"/>
    <p:sldId id="272" r:id="rId14"/>
    <p:sldId id="26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4866" autoAdjust="0"/>
    <p:restoredTop sz="94660"/>
  </p:normalViewPr>
  <p:slideViewPr>
    <p:cSldViewPr snapToGrid="0">
      <p:cViewPr varScale="1">
        <p:scale>
          <a:sx n="58" d="100"/>
          <a:sy n="58" d="100"/>
        </p:scale>
        <p:origin x="9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1B5AFA-889E-4C03-AA59-6E22D72FC0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4F80435-35A5-489F-ADAF-F5EFA906B7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3ECC69-3A82-4B75-B16F-C5CC52690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ACAA-9C46-4698-A304-DD7799010EA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367078-31F4-45D3-B6D2-12D3DC889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B2339B-14CC-48BC-9E13-7D174AA13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085C-EEE6-45D2-A48F-90589175A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165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F8B48A-70F0-49FF-999A-8B36AF2FA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047ABB3-AE0B-4F88-87C4-7A8FFE3BF2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D49BE7-8E64-4CE9-9DB9-9940D703F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ACAA-9C46-4698-A304-DD7799010EA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F35976-A537-42AC-BB9E-C4838DB80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9B0970-57AE-4FB0-9699-35249272D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085C-EEE6-45D2-A48F-90589175A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716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9E042FE-66FF-4956-B001-80F7CEE107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7723F2C-E328-4328-B98D-638C01073A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074537-BA2B-45F6-A3BC-F43AAE550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ACAA-9C46-4698-A304-DD7799010EA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6BAD61-9CA7-49BD-B045-80B600DA8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E6958F-6CCB-48B5-B2AE-731FD52AF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085C-EEE6-45D2-A48F-90589175A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309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E4A831-714C-4B3B-BDE6-50E36AE28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D5E36C-9FA8-4ADD-BF17-9AE5A3CF8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5A1E0C-FD21-4A06-BDD1-7F2169E04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ACAA-9C46-4698-A304-DD7799010EA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BB58EF-C7EA-4A0A-B874-C36BFBEE6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6BA2C8-1EB4-4D43-819E-A3C92B83A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085C-EEE6-45D2-A48F-90589175A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320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56EE2C-07D8-4F92-B4F6-99423B954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6881EBD-7CC4-4F8A-B6C4-DC8968B610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C2D67A-8180-4ABB-AE11-FB2A244DB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ACAA-9C46-4698-A304-DD7799010EA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14021E-AB19-407D-AB8C-30954D8AF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B1F899-38F6-499D-BC59-C91B933B9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085C-EEE6-45D2-A48F-90589175A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652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AD33E2-8EFE-45C6-B75F-E68291355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639F79-3E39-4F8B-B385-8C9ADDBC80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6B34729-DFD1-4DA7-B481-AFD40750BF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DC5DB3-CFD5-43FF-B5B0-E9355B95B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ACAA-9C46-4698-A304-DD7799010EA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0F16EF-5F9D-419A-887F-D2459703A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C89436E-1439-47CD-B88E-4C9BA4232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085C-EEE6-45D2-A48F-90589175A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008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5C496D-DBDD-4378-9A54-206C26153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455C053-259B-4582-9945-8CA75582C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67D851-2CD7-4D78-94C9-AA29D55745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A590ADA-9492-4459-B304-04B9138B31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3F71F0A-8F51-4B5E-9D8E-0E99B278A4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80629E3-7EB8-454F-9BBD-55E3B23AB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ACAA-9C46-4698-A304-DD7799010EA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03F8A3C-BEEC-43BD-931B-21A288CA0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613184D-5829-449E-B952-2F7481325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085C-EEE6-45D2-A48F-90589175A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3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9D168F-E2FB-448B-BB84-1F62E80E9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DFA27E3-FC95-4349-AB9C-56AE3B502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ACAA-9C46-4698-A304-DD7799010EA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F338FE-F2E1-4100-B804-EE16C78C9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FC75393-F00B-4821-8D5B-619C63535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085C-EEE6-45D2-A48F-90589175A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392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682737D-C63A-43C9-93FA-7E014CB2F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ACAA-9C46-4698-A304-DD7799010EA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100FB5C-7B22-4757-ADCF-D1A8E955C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46D062A-6B42-48CF-8A9B-2EF746058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085C-EEE6-45D2-A48F-90589175A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851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E1C85F-68C7-4F44-B591-27F8CBF00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D74FC4-852C-456E-A466-93A24D79D3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45E2F3F-4ECF-4201-8DB1-D6DFF6CF69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C32E0AE-EB56-422B-9BEB-EF7C013B3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ACAA-9C46-4698-A304-DD7799010EA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0575A97-F71E-48E9-93CE-50EC6F2D2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8705175-A11F-41FD-9C05-6C2EFD4F9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085C-EEE6-45D2-A48F-90589175A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85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BE1205-97E0-48A4-AEDC-0263C5C09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7968D0F-2B88-4300-89AF-3C44E88B49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F559B8F-AE3F-4CDD-8C14-8D76EA6E94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9E3F257-23D9-4301-8601-C0CEF86BF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ACAA-9C46-4698-A304-DD7799010EA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DF1E2E9-4F07-4A65-9742-2DBCC1894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D4E254-B3B2-4DD3-AA05-A403FC500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C085C-EEE6-45D2-A48F-90589175A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66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548048-D677-4038-A299-0B89FBCB0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A48216-4B75-47AF-9A19-EBF8942A1C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C71A6D-C385-4ACE-BAA2-5DC3FCBD60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2ACAA-9C46-4698-A304-DD7799010EA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6BA242-21A9-49F0-8A18-147917EF8F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F57C99-C502-4104-9DEC-4DEEAF7EE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C085C-EEE6-45D2-A48F-90589175A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737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277FC6-FE87-4248-87B6-78FE7B502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63639"/>
            <a:ext cx="9144000" cy="489398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ТРОЦ «Солнышко»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55652C8-A627-4562-AB24-9032BFCA7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171977"/>
            <a:ext cx="10170017" cy="5512158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Номинация: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«Вместе с родителями»: развитие коммуникативных способностей</a:t>
            </a:r>
          </a:p>
          <a:p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«Делай, как я – пусть радуется вся семья!»</a:t>
            </a:r>
          </a:p>
          <a:p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Коннова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Троицк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918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375583-604B-481A-8BAD-4EEE7988E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Вова и педагог в процессе создания сказочного персонажа петушка.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(применяется метод «рука в руке»)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979E0F8-C330-49C6-8D72-E182A4A337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2186" y="1825625"/>
            <a:ext cx="2447627" cy="4351338"/>
          </a:xfrm>
        </p:spPr>
      </p:pic>
    </p:spTree>
    <p:extLst>
      <p:ext uri="{BB962C8B-B14F-4D97-AF65-F5344CB8AC3E}">
        <p14:creationId xmlns:p14="http://schemas.microsoft.com/office/powerpoint/2010/main" val="1669000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2C78D-4860-41BF-849C-4D8F3FE8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5316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 совместной деятельности.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7BBF951-FA26-42BD-AA21-FAF6E78F3B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5726" y="1122948"/>
            <a:ext cx="4973053" cy="5614736"/>
          </a:xfrm>
        </p:spPr>
      </p:pic>
    </p:spTree>
    <p:extLst>
      <p:ext uri="{BB962C8B-B14F-4D97-AF65-F5344CB8AC3E}">
        <p14:creationId xmlns:p14="http://schemas.microsoft.com/office/powerpoint/2010/main" val="409030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32CE571-5BD0-43E7-9F00-054B8817C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64029"/>
            <a:ext cx="10515600" cy="5112934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обучения: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прикладного анализа поведения,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по цепочке на основе совместно-последовательных форм детско-родительской деятельности и взаимодействия с педагогом,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приемов и методов развития связной речи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альтернативной коммуникации,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фольклорных элементов и совместного пения (гласных звуков, слогов и др.).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6237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C2FA67-DFFA-4C49-926B-E44C40453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прогулки с логопедом и родителями: «Делай, как я – радуется зиме вся семья!»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A9C92D8-77A9-45E6-8DF3-C24F53D332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34733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5F2DCE1-2E0A-46E0-97C3-16123BDA4B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4000" dirty="0"/>
              <a:t>           </a:t>
            </a:r>
            <a:r>
              <a:rPr lang="ru-RU" sz="4000" i="1" dirty="0">
                <a:solidFill>
                  <a:srgbClr val="FF0000"/>
                </a:solidFill>
              </a:rPr>
              <a:t>Спасибо за внимание!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66992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42A568-C5A1-4BF5-B993-F5E833124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6548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A3E969-9A82-4C0B-A93C-D0BAD99795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91674"/>
            <a:ext cx="10515600" cy="5185289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ТМНР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мотивации к логопедическим занятиям у детей старшего дошкольного возраста и младшего школьного возраста через социально-коммуникативное взаимодействие со взрослыми – родителями и специалистами.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развить чувство коллективизма в играх, воспитывать волю, уверенность в своих силах,  умение преодолевать трудности при выполнении различных действий на логопедических занятиях.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использовать образы персонажей игр, учитывая их положительное влияние на речевую и двигательную активность и эмоциональную сферу детей.</a:t>
            </a:r>
          </a:p>
        </p:txBody>
      </p:sp>
    </p:spTree>
    <p:extLst>
      <p:ext uri="{BB962C8B-B14F-4D97-AF65-F5344CB8AC3E}">
        <p14:creationId xmlns:p14="http://schemas.microsoft.com/office/powerpoint/2010/main" val="1994333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B3809FB-AFDC-443F-A464-4D2E8F29A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9665"/>
            <a:ext cx="10515600" cy="469729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общения детей и способности к социальному подражанию осуществлялось на основе предметно-практической деятельности, позволяющей познать объект, используя при этом все анализаторы: слуховые, зрительные, тактильные.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Практическая деятельность включала оперирование различными предметами и материалами, обыгрывание разного рода действий с использованием реальных предметов и их аналогов, а также рисунков.</a:t>
            </a:r>
          </a:p>
        </p:txBody>
      </p:sp>
    </p:spTree>
    <p:extLst>
      <p:ext uri="{BB962C8B-B14F-4D97-AF65-F5344CB8AC3E}">
        <p14:creationId xmlns:p14="http://schemas.microsoft.com/office/powerpoint/2010/main" val="707211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19E915-1B44-4CEC-8180-4080BB9C5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6580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Длинными зимними вечерами, используя метод по подражанию, Мария лепит пирожки с мамой.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D1D810D-0F73-4331-A03C-340BAD8F42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3690189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114A59-C0EE-492D-8D85-5D181D52E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Итог совместной деятельности: вкусные пирожки с различной начинкой. Ими можно угостить всех друзей.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A1A3DB6-0BAC-424E-9D59-B3E787B3FF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275054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81B8DB-AC21-49BD-B274-6AC23806B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внимание уделяется вербализации действий ребенка, сочетанию речи с движениями, с постепенным усложнением обучающей задачи.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29B55CE-DDB6-4ABB-9F0E-52DF2AE94D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786301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5F5C0B0B-919B-430C-8766-BB2ECF5FC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6159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Игротерапия: София  в роли врача-невролога проверяет коленный рефлекс педагога.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E4F56405-49B1-490E-AFF7-B040514E6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284"/>
            <a:ext cx="10515600" cy="492567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BCCB1D2-7EAC-46F6-8828-2F984C0EFF1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98232" y="1251284"/>
            <a:ext cx="4138863" cy="49256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25692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09845F-C9FB-44EF-87F0-4C1B6806C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София в процессе изготовления поделки «Логопедический урок»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0F92038-3D3C-4F8A-BD47-395D6A7AE7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795" y="2044565"/>
            <a:ext cx="3941362" cy="435133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2D4A76F-ECC0-4F44-B21C-C2FEBB7CBE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4261" y="1998332"/>
            <a:ext cx="514350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175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BE0CFC-D908-47EF-BE24-6F99F99BE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София, педагог и мама на занятии в ходе изучения и пения гласных звуков.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F567A20-4763-4B6F-A738-52CAAE421D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690688"/>
            <a:ext cx="5801784" cy="4802187"/>
          </a:xfrm>
        </p:spPr>
      </p:pic>
    </p:spTree>
    <p:extLst>
      <p:ext uri="{BB962C8B-B14F-4D97-AF65-F5344CB8AC3E}">
        <p14:creationId xmlns:p14="http://schemas.microsoft.com/office/powerpoint/2010/main" val="39449811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352</Words>
  <Application>Microsoft Office PowerPoint</Application>
  <PresentationFormat>Широкоэкранный</PresentationFormat>
  <Paragraphs>35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ГБОУ ТРОЦ «Солнышко»</vt:lpstr>
      <vt:lpstr>Паспорт проекта</vt:lpstr>
      <vt:lpstr>Презентация PowerPoint</vt:lpstr>
      <vt:lpstr>Длинными зимними вечерами, используя метод по подражанию, Мария лепит пирожки с мамой.</vt:lpstr>
      <vt:lpstr>Итог совместной деятельности: вкусные пирожки с различной начинкой. Ими можно угостить всех друзей.</vt:lpstr>
      <vt:lpstr>Большое внимание уделяется вербализации действий ребенка, сочетанию речи с движениями, с постепенным усложнением обучающей задачи.</vt:lpstr>
      <vt:lpstr>Игротерапия: София  в роли врача-невролога проверяет коленный рефлекс педагога.</vt:lpstr>
      <vt:lpstr>София в процессе изготовления поделки «Логопедический урок»</vt:lpstr>
      <vt:lpstr>София, педагог и мама на занятии в ходе изучения и пения гласных звуков.</vt:lpstr>
      <vt:lpstr>Вова и педагог в процессе создания сказочного персонажа петушка. (применяется метод «рука в руке»)</vt:lpstr>
      <vt:lpstr>Итог совместной деятельности.</vt:lpstr>
      <vt:lpstr>Презентация PowerPoint</vt:lpstr>
      <vt:lpstr>Совместные прогулки с логопедом и родителями: «Делай, как я – радуется зиме вся семья!»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M06062014@outlook.com</dc:creator>
  <cp:lastModifiedBy>Наталья Микляева</cp:lastModifiedBy>
  <cp:revision>13</cp:revision>
  <dcterms:created xsi:type="dcterms:W3CDTF">2022-01-22T10:26:53Z</dcterms:created>
  <dcterms:modified xsi:type="dcterms:W3CDTF">2022-02-02T09:41:22Z</dcterms:modified>
</cp:coreProperties>
</file>