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72" r:id="rId14"/>
    <p:sldId id="271" r:id="rId15"/>
    <p:sldId id="270" r:id="rId16"/>
    <p:sldId id="269" r:id="rId17"/>
  </p:sldIdLst>
  <p:sldSz cx="9144000" cy="6858000" type="screen4x3"/>
  <p:notesSz cx="6858000" cy="9144000"/>
  <p:defaultTextStyle>
    <a:defPPr>
      <a:defRPr lang="ru-RU"/>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17"/>
          <p:cNvGrpSpPr>
            <a:grpSpLocks/>
          </p:cNvGrpSpPr>
          <p:nvPr/>
        </p:nvGrpSpPr>
        <p:grpSpPr bwMode="auto">
          <a:xfrm>
            <a:off x="0" y="0"/>
            <a:ext cx="9144000" cy="6858000"/>
            <a:chOff x="0" y="0"/>
            <a:chExt cx="9144677" cy="6858000"/>
          </a:xfrm>
        </p:grpSpPr>
        <p:pic>
          <p:nvPicPr>
            <p:cNvPr id="5" name="Picture 7" descr="SD-PanelTitle-R1.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10"/>
            <p:cNvSpPr/>
            <p:nvPr/>
          </p:nvSpPr>
          <p:spPr>
            <a:xfrm>
              <a:off x="1515532" y="1520422"/>
              <a:ext cx="6112935" cy="3818468"/>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7" name="Picture 11" descr="HDRibbonTitle-UniformTrim.png"/>
            <p:cNvPicPr>
              <a:picLocks noChangeAspect="1"/>
            </p:cNvPicPr>
            <p:nvPr/>
          </p:nvPicPr>
          <p:blipFill>
            <a:blip r:embed="rId3" cstate="email">
              <a:extLst>
                <a:ext uri="{28A0092B-C50C-407E-A947-70E740481C1C}">
                  <a14:useLocalDpi xmlns:a14="http://schemas.microsoft.com/office/drawing/2010/main"/>
                </a:ext>
              </a:extLst>
            </a:blip>
            <a:srcRect l="-4"/>
            <a:stretch>
              <a:fillRect/>
            </a:stretch>
          </p:blipFill>
          <p:spPr bwMode="auto">
            <a:xfrm>
              <a:off x="0" y="3128434"/>
              <a:ext cx="1664208" cy="612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2" descr="HDRibbonTitle-UniformTrim.png"/>
            <p:cNvPicPr>
              <a:picLocks noChangeAspect="1"/>
            </p:cNvPicPr>
            <p:nvPr/>
          </p:nvPicPr>
          <p:blipFill>
            <a:blip r:embed="rId3" cstate="email">
              <a:extLst>
                <a:ext uri="{28A0092B-C50C-407E-A947-70E740481C1C}">
                  <a14:useLocalDpi xmlns:a14="http://schemas.microsoft.com/office/drawing/2010/main"/>
                </a:ext>
              </a:extLst>
            </a:blip>
            <a:srcRect l="-4"/>
            <a:stretch>
              <a:fillRect/>
            </a:stretch>
          </p:blipFill>
          <p:spPr bwMode="auto">
            <a:xfrm>
              <a:off x="7480469" y="3128434"/>
              <a:ext cx="1664208" cy="612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9" name="Straight Connector 14"/>
          <p:cNvCxnSpPr/>
          <p:nvPr/>
        </p:nvCxnSpPr>
        <p:spPr>
          <a:xfrm>
            <a:off x="2019300" y="3471863"/>
            <a:ext cx="511333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1921934" y="1811863"/>
            <a:ext cx="5308866" cy="1515533"/>
          </a:xfrm>
        </p:spPr>
        <p:txBody>
          <a:bodyPr anchor="b">
            <a:noAutofit/>
          </a:bodyPr>
          <a:lstStyle>
            <a:lvl1pPr algn="ctr">
              <a:defRPr sz="48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1921934" y="3598327"/>
            <a:ext cx="5308866" cy="1377651"/>
          </a:xfrm>
        </p:spPr>
        <p:txBody>
          <a:bodyPr>
            <a:normAutofit/>
          </a:bodyPr>
          <a:lstStyle>
            <a:lvl1pPr marL="0" indent="0" algn="ct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10" name="Date Placeholder 3"/>
          <p:cNvSpPr>
            <a:spLocks noGrp="1"/>
          </p:cNvSpPr>
          <p:nvPr>
            <p:ph type="dt" sz="half" idx="10"/>
          </p:nvPr>
        </p:nvSpPr>
        <p:spPr>
          <a:xfrm>
            <a:off x="6065838" y="5054600"/>
            <a:ext cx="673100" cy="279400"/>
          </a:xfrm>
        </p:spPr>
        <p:txBody>
          <a:bodyPr/>
          <a:lstStyle>
            <a:lvl1pPr>
              <a:defRPr/>
            </a:lvl1pPr>
          </a:lstStyle>
          <a:p>
            <a:pPr>
              <a:defRPr/>
            </a:pPr>
            <a:endParaRPr lang="ru-RU"/>
          </a:p>
        </p:txBody>
      </p:sp>
      <p:sp>
        <p:nvSpPr>
          <p:cNvPr id="11" name="Footer Placeholder 4"/>
          <p:cNvSpPr>
            <a:spLocks noGrp="1"/>
          </p:cNvSpPr>
          <p:nvPr>
            <p:ph type="ftr" sz="quarter" idx="11"/>
          </p:nvPr>
        </p:nvSpPr>
        <p:spPr>
          <a:xfrm>
            <a:off x="1922463" y="5054600"/>
            <a:ext cx="4064000" cy="279400"/>
          </a:xfrm>
        </p:spPr>
        <p:txBody>
          <a:bodyPr/>
          <a:lstStyle>
            <a:lvl1pPr>
              <a:defRPr/>
            </a:lvl1pPr>
          </a:lstStyle>
          <a:p>
            <a:pPr>
              <a:defRPr/>
            </a:pPr>
            <a:endParaRPr lang="ru-RU"/>
          </a:p>
        </p:txBody>
      </p:sp>
      <p:sp>
        <p:nvSpPr>
          <p:cNvPr id="12" name="Slide Number Placeholder 5"/>
          <p:cNvSpPr>
            <a:spLocks noGrp="1"/>
          </p:cNvSpPr>
          <p:nvPr>
            <p:ph type="sldNum" sz="quarter" idx="12"/>
          </p:nvPr>
        </p:nvSpPr>
        <p:spPr>
          <a:xfrm>
            <a:off x="6816725" y="5054600"/>
            <a:ext cx="414338" cy="279400"/>
          </a:xfrm>
        </p:spPr>
        <p:txBody>
          <a:bodyPr/>
          <a:lstStyle>
            <a:lvl1pPr>
              <a:defRPr/>
            </a:lvl1pPr>
          </a:lstStyle>
          <a:p>
            <a:pPr>
              <a:defRPr/>
            </a:pPr>
            <a:fld id="{04262C22-576D-4BB7-9F69-5983BB68F771}" type="slidenum">
              <a:rPr lang="ru-RU" altLang="ru-RU"/>
              <a:pPr>
                <a:defRPr/>
              </a:pPr>
              <a:t>‹#›</a:t>
            </a:fld>
            <a:endParaRPr lang="ru-RU" altLang="ru-RU"/>
          </a:p>
        </p:txBody>
      </p:sp>
    </p:spTree>
    <p:extLst>
      <p:ext uri="{BB962C8B-B14F-4D97-AF65-F5344CB8AC3E}">
        <p14:creationId xmlns:p14="http://schemas.microsoft.com/office/powerpoint/2010/main" val="29067059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76866" y="4815415"/>
            <a:ext cx="6798734" cy="566738"/>
          </a:xfrm>
        </p:spPr>
        <p:txBody>
          <a:bodyPr anchor="b">
            <a:normAutofit/>
          </a:bodyPr>
          <a:lstStyle>
            <a:lvl1pPr algn="ctr">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026260" y="1032933"/>
            <a:ext cx="7091482"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a:xfrm>
            <a:off x="1176866" y="5382153"/>
            <a:ext cx="6798734" cy="49371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53790084-0F5C-4B93-A8F4-514E7A1C1F01}" type="slidenum">
              <a:rPr lang="ru-RU" altLang="ru-RU"/>
              <a:pPr>
                <a:defRPr/>
              </a:pPr>
              <a:t>‹#›</a:t>
            </a:fld>
            <a:endParaRPr lang="ru-RU" altLang="ru-RU"/>
          </a:p>
        </p:txBody>
      </p:sp>
    </p:spTree>
    <p:extLst>
      <p:ext uri="{BB962C8B-B14F-4D97-AF65-F5344CB8AC3E}">
        <p14:creationId xmlns:p14="http://schemas.microsoft.com/office/powerpoint/2010/main" val="42594882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cxnSp>
        <p:nvCxnSpPr>
          <p:cNvPr id="4" name="Straight Connector 14"/>
          <p:cNvCxnSpPr/>
          <p:nvPr/>
        </p:nvCxnSpPr>
        <p:spPr>
          <a:xfrm>
            <a:off x="1277938" y="4140200"/>
            <a:ext cx="6607175"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6" y="906873"/>
            <a:ext cx="6798734" cy="3097860"/>
          </a:xfrm>
        </p:spPr>
        <p:txBody>
          <a:bodyPr>
            <a:normAutofit/>
          </a:bodyPr>
          <a:lstStyle>
            <a:lvl1pPr algn="ctr">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176865" y="4275666"/>
            <a:ext cx="6798736" cy="1600202"/>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D1FAB244-B61E-4AED-B154-C75783E31ACD}" type="slidenum">
              <a:rPr lang="ru-RU" altLang="ru-RU"/>
              <a:pPr>
                <a:defRPr/>
              </a:pPr>
              <a:t>‹#›</a:t>
            </a:fld>
            <a:endParaRPr lang="ru-RU" altLang="ru-RU"/>
          </a:p>
        </p:txBody>
      </p:sp>
    </p:spTree>
    <p:extLst>
      <p:ext uri="{BB962C8B-B14F-4D97-AF65-F5344CB8AC3E}">
        <p14:creationId xmlns:p14="http://schemas.microsoft.com/office/powerpoint/2010/main" val="25008950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5" name="TextBox 4"/>
          <p:cNvSpPr txBox="1">
            <a:spLocks noChangeArrowheads="1"/>
          </p:cNvSpPr>
          <p:nvPr/>
        </p:nvSpPr>
        <p:spPr bwMode="auto">
          <a:xfrm>
            <a:off x="849313" y="904875"/>
            <a:ext cx="4572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defRPr/>
            </a:pPr>
            <a:r>
              <a:rPr lang="en-US" altLang="ru-RU" sz="7200" smtClean="0"/>
              <a:t>“</a:t>
            </a:r>
          </a:p>
        </p:txBody>
      </p:sp>
      <p:sp>
        <p:nvSpPr>
          <p:cNvPr id="6" name="TextBox 5"/>
          <p:cNvSpPr txBox="1">
            <a:spLocks noChangeArrowheads="1"/>
          </p:cNvSpPr>
          <p:nvPr/>
        </p:nvSpPr>
        <p:spPr bwMode="auto">
          <a:xfrm>
            <a:off x="7634288" y="2827338"/>
            <a:ext cx="4572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a:defRPr/>
            </a:pPr>
            <a:r>
              <a:rPr lang="en-US" altLang="ru-RU" sz="7200" smtClean="0"/>
              <a:t>”</a:t>
            </a:r>
          </a:p>
        </p:txBody>
      </p:sp>
      <p:cxnSp>
        <p:nvCxnSpPr>
          <p:cNvPr id="7" name="Straight Connector 18"/>
          <p:cNvCxnSpPr/>
          <p:nvPr/>
        </p:nvCxnSpPr>
        <p:spPr>
          <a:xfrm>
            <a:off x="1277938" y="4140200"/>
            <a:ext cx="6596062"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334333" y="982132"/>
            <a:ext cx="6400250" cy="2370668"/>
          </a:xfrm>
        </p:spPr>
        <p:txBody>
          <a:bodyPr>
            <a:normAutofit/>
          </a:bodyPr>
          <a:lstStyle>
            <a:lvl1pPr algn="ctr">
              <a:defRPr sz="3200" b="0" cap="none">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600200" y="3352799"/>
            <a:ext cx="5892798" cy="651933"/>
          </a:xfrm>
        </p:spPr>
        <p:txBody>
          <a:bodyPr anchor="ctr">
            <a:normAutofit/>
          </a:bodyPr>
          <a:lstStyle>
            <a:lvl1pPr marL="0" indent="0" algn="r">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1176863" y="4343400"/>
            <a:ext cx="6798738"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8" name="Date Placeholder 3"/>
          <p:cNvSpPr>
            <a:spLocks noGrp="1"/>
          </p:cNvSpPr>
          <p:nvPr>
            <p:ph type="dt" sz="half" idx="14"/>
          </p:nvPr>
        </p:nvSpPr>
        <p:spPr/>
        <p:txBody>
          <a:bodyPr/>
          <a:lstStyle>
            <a:lvl1pPr>
              <a:defRPr/>
            </a:lvl1pPr>
          </a:lstStyle>
          <a:p>
            <a:pPr>
              <a:defRPr/>
            </a:pPr>
            <a:endParaRPr lang="ru-RU"/>
          </a:p>
        </p:txBody>
      </p:sp>
      <p:sp>
        <p:nvSpPr>
          <p:cNvPr id="9" name="Footer Placeholder 4"/>
          <p:cNvSpPr>
            <a:spLocks noGrp="1"/>
          </p:cNvSpPr>
          <p:nvPr>
            <p:ph type="ftr" sz="quarter" idx="15"/>
          </p:nvPr>
        </p:nvSpPr>
        <p:spPr/>
        <p:txBody>
          <a:bodyPr/>
          <a:lstStyle>
            <a:lvl1pPr>
              <a:defRPr/>
            </a:lvl1pPr>
          </a:lstStyle>
          <a:p>
            <a:pPr>
              <a:defRPr/>
            </a:pPr>
            <a:endParaRPr lang="ru-RU"/>
          </a:p>
        </p:txBody>
      </p:sp>
      <p:sp>
        <p:nvSpPr>
          <p:cNvPr id="11" name="Slide Number Placeholder 5"/>
          <p:cNvSpPr>
            <a:spLocks noGrp="1"/>
          </p:cNvSpPr>
          <p:nvPr>
            <p:ph type="sldNum" sz="quarter" idx="16"/>
          </p:nvPr>
        </p:nvSpPr>
        <p:spPr/>
        <p:txBody>
          <a:bodyPr/>
          <a:lstStyle>
            <a:lvl1pPr>
              <a:defRPr/>
            </a:lvl1pPr>
          </a:lstStyle>
          <a:p>
            <a:pPr>
              <a:defRPr/>
            </a:pPr>
            <a:fld id="{0D1E8FC7-2A3D-4E39-B112-25261E5EBD4D}" type="slidenum">
              <a:rPr lang="ru-RU" altLang="ru-RU"/>
              <a:pPr>
                <a:defRPr/>
              </a:pPr>
              <a:t>‹#›</a:t>
            </a:fld>
            <a:endParaRPr lang="ru-RU" altLang="ru-RU"/>
          </a:p>
        </p:txBody>
      </p:sp>
    </p:spTree>
    <p:extLst>
      <p:ext uri="{BB962C8B-B14F-4D97-AF65-F5344CB8AC3E}">
        <p14:creationId xmlns:p14="http://schemas.microsoft.com/office/powerpoint/2010/main" val="134035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76869" y="3308581"/>
            <a:ext cx="6798728" cy="1468800"/>
          </a:xfrm>
        </p:spPr>
        <p:txBody>
          <a:bodyPr anchor="b">
            <a:normAutofit/>
          </a:bodyPr>
          <a:lstStyle>
            <a:lvl1pPr algn="l">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176868" y="4777381"/>
            <a:ext cx="6798730" cy="860400"/>
          </a:xfrm>
        </p:spPr>
        <p:txBody>
          <a:bodyPr>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lvl1pPr>
              <a:defRPr/>
            </a:lvl1pPr>
          </a:lstStyle>
          <a:p>
            <a:pPr>
              <a:defRPr/>
            </a:pPr>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45EF13FF-C576-419B-B8CF-06341E055F12}" type="slidenum">
              <a:rPr lang="ru-RU" altLang="ru-RU"/>
              <a:pPr>
                <a:defRPr/>
              </a:pPr>
              <a:t>‹#›</a:t>
            </a:fld>
            <a:endParaRPr lang="ru-RU" altLang="ru-RU"/>
          </a:p>
        </p:txBody>
      </p:sp>
    </p:spTree>
    <p:extLst>
      <p:ext uri="{BB962C8B-B14F-4D97-AF65-F5344CB8AC3E}">
        <p14:creationId xmlns:p14="http://schemas.microsoft.com/office/powerpoint/2010/main" val="30984571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5" name="TextBox 4"/>
          <p:cNvSpPr txBox="1">
            <a:spLocks noChangeArrowheads="1"/>
          </p:cNvSpPr>
          <p:nvPr/>
        </p:nvSpPr>
        <p:spPr bwMode="auto">
          <a:xfrm>
            <a:off x="877888" y="896938"/>
            <a:ext cx="457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defRPr/>
            </a:pPr>
            <a:r>
              <a:rPr lang="en-US" altLang="ru-RU" sz="8000" smtClean="0"/>
              <a:t>“</a:t>
            </a:r>
          </a:p>
        </p:txBody>
      </p:sp>
      <p:sp>
        <p:nvSpPr>
          <p:cNvPr id="6" name="TextBox 5"/>
          <p:cNvSpPr txBox="1">
            <a:spLocks noChangeArrowheads="1"/>
          </p:cNvSpPr>
          <p:nvPr/>
        </p:nvSpPr>
        <p:spPr bwMode="auto">
          <a:xfrm>
            <a:off x="7650163" y="2608263"/>
            <a:ext cx="457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a:defRPr/>
            </a:pPr>
            <a:r>
              <a:rPr lang="en-US" altLang="ru-RU" sz="8000" smtClean="0"/>
              <a:t>”</a:t>
            </a:r>
          </a:p>
        </p:txBody>
      </p:sp>
      <p:cxnSp>
        <p:nvCxnSpPr>
          <p:cNvPr id="7" name="Straight Connector 25"/>
          <p:cNvCxnSpPr/>
          <p:nvPr/>
        </p:nvCxnSpPr>
        <p:spPr>
          <a:xfrm>
            <a:off x="1277938" y="3429000"/>
            <a:ext cx="6596062"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409416" y="982132"/>
            <a:ext cx="6325168" cy="2243668"/>
          </a:xfrm>
        </p:spPr>
        <p:txBody>
          <a:bodyPr>
            <a:normAutofit/>
          </a:bodyPr>
          <a:lstStyle>
            <a:lvl1pPr algn="ctr">
              <a:defRPr sz="3200" b="0" cap="none">
                <a:solidFill>
                  <a:schemeClr val="tx1"/>
                </a:solidFill>
              </a:defRPr>
            </a:lvl1pPr>
          </a:lstStyle>
          <a:p>
            <a:r>
              <a:rPr lang="ru-RU" smtClean="0"/>
              <a:t>Образец заголовка</a:t>
            </a:r>
            <a:endParaRPr lang="en-US" dirty="0"/>
          </a:p>
        </p:txBody>
      </p:sp>
      <p:sp>
        <p:nvSpPr>
          <p:cNvPr id="18" name="Text Placeholder 2"/>
          <p:cNvSpPr>
            <a:spLocks noGrp="1"/>
          </p:cNvSpPr>
          <p:nvPr>
            <p:ph type="body" idx="13"/>
          </p:nvPr>
        </p:nvSpPr>
        <p:spPr>
          <a:xfrm>
            <a:off x="1176868" y="3639312"/>
            <a:ext cx="6798730" cy="886968"/>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3" name="Text Placeholder 2"/>
          <p:cNvSpPr>
            <a:spLocks noGrp="1"/>
          </p:cNvSpPr>
          <p:nvPr>
            <p:ph type="body" idx="1"/>
          </p:nvPr>
        </p:nvSpPr>
        <p:spPr>
          <a:xfrm>
            <a:off x="1176865" y="4529667"/>
            <a:ext cx="6798736" cy="1346200"/>
          </a:xfrm>
        </p:spPr>
        <p:txBody>
          <a:bodyPr>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8" name="Date Placeholder 3"/>
          <p:cNvSpPr>
            <a:spLocks noGrp="1"/>
          </p:cNvSpPr>
          <p:nvPr>
            <p:ph type="dt" sz="half" idx="14"/>
          </p:nvPr>
        </p:nvSpPr>
        <p:spPr/>
        <p:txBody>
          <a:bodyPr/>
          <a:lstStyle>
            <a:lvl1pPr>
              <a:defRPr/>
            </a:lvl1pPr>
          </a:lstStyle>
          <a:p>
            <a:pPr>
              <a:defRPr/>
            </a:pPr>
            <a:endParaRPr lang="ru-RU"/>
          </a:p>
        </p:txBody>
      </p:sp>
      <p:sp>
        <p:nvSpPr>
          <p:cNvPr id="9" name="Footer Placeholder 4"/>
          <p:cNvSpPr>
            <a:spLocks noGrp="1"/>
          </p:cNvSpPr>
          <p:nvPr>
            <p:ph type="ftr" sz="quarter" idx="15"/>
          </p:nvPr>
        </p:nvSpPr>
        <p:spPr/>
        <p:txBody>
          <a:bodyPr/>
          <a:lstStyle>
            <a:lvl1pPr>
              <a:defRPr/>
            </a:lvl1pPr>
          </a:lstStyle>
          <a:p>
            <a:pPr>
              <a:defRPr/>
            </a:pPr>
            <a:endParaRPr lang="ru-RU"/>
          </a:p>
        </p:txBody>
      </p:sp>
      <p:sp>
        <p:nvSpPr>
          <p:cNvPr id="10" name="Slide Number Placeholder 5"/>
          <p:cNvSpPr>
            <a:spLocks noGrp="1"/>
          </p:cNvSpPr>
          <p:nvPr>
            <p:ph type="sldNum" sz="quarter" idx="16"/>
          </p:nvPr>
        </p:nvSpPr>
        <p:spPr/>
        <p:txBody>
          <a:bodyPr/>
          <a:lstStyle>
            <a:lvl1pPr>
              <a:defRPr/>
            </a:lvl1pPr>
          </a:lstStyle>
          <a:p>
            <a:pPr>
              <a:defRPr/>
            </a:pPr>
            <a:fld id="{B2E06946-D1AD-4ED4-8F25-CC3120B6A8EF}" type="slidenum">
              <a:rPr lang="ru-RU" altLang="ru-RU"/>
              <a:pPr>
                <a:defRPr/>
              </a:pPr>
              <a:t>‹#›</a:t>
            </a:fld>
            <a:endParaRPr lang="ru-RU" altLang="ru-RU"/>
          </a:p>
        </p:txBody>
      </p:sp>
    </p:spTree>
    <p:extLst>
      <p:ext uri="{BB962C8B-B14F-4D97-AF65-F5344CB8AC3E}">
        <p14:creationId xmlns:p14="http://schemas.microsoft.com/office/powerpoint/2010/main" val="34584601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cxnSp>
        <p:nvCxnSpPr>
          <p:cNvPr id="5" name="Straight Connector 14"/>
          <p:cNvCxnSpPr/>
          <p:nvPr/>
        </p:nvCxnSpPr>
        <p:spPr>
          <a:xfrm>
            <a:off x="1277938" y="3429000"/>
            <a:ext cx="6607175"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5" y="982131"/>
            <a:ext cx="6798734" cy="2294467"/>
          </a:xfrm>
        </p:spPr>
        <p:txBody>
          <a:bodyPr rtlCol="0">
            <a:normAutofit/>
          </a:bodyPr>
          <a:lstStyle>
            <a:lvl1pPr>
              <a:defRPr lang="en-US" sz="3200" b="0" dirty="0"/>
            </a:lvl1pPr>
          </a:lstStyle>
          <a:p>
            <a:pPr lvl="0"/>
            <a:r>
              <a:rPr lang="ru-RU" smtClean="0"/>
              <a:t>Образец заголовка</a:t>
            </a:r>
            <a:endParaRPr lang="en-US" dirty="0"/>
          </a:p>
        </p:txBody>
      </p:sp>
      <p:sp>
        <p:nvSpPr>
          <p:cNvPr id="14" name="Text Placeholder 2"/>
          <p:cNvSpPr>
            <a:spLocks noGrp="1"/>
          </p:cNvSpPr>
          <p:nvPr>
            <p:ph type="body" idx="13"/>
          </p:nvPr>
        </p:nvSpPr>
        <p:spPr>
          <a:xfrm>
            <a:off x="1176868" y="3566160"/>
            <a:ext cx="6798730" cy="905256"/>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3" name="Text Placeholder 2"/>
          <p:cNvSpPr>
            <a:spLocks noGrp="1"/>
          </p:cNvSpPr>
          <p:nvPr>
            <p:ph type="body" idx="1"/>
          </p:nvPr>
        </p:nvSpPr>
        <p:spPr>
          <a:xfrm>
            <a:off x="1176866" y="4470400"/>
            <a:ext cx="6798734" cy="1405467"/>
          </a:xfrm>
        </p:spPr>
        <p:txBody>
          <a:bodyPr>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6" name="Date Placeholder 3"/>
          <p:cNvSpPr>
            <a:spLocks noGrp="1"/>
          </p:cNvSpPr>
          <p:nvPr>
            <p:ph type="dt" sz="half" idx="14"/>
          </p:nvPr>
        </p:nvSpPr>
        <p:spPr/>
        <p:txBody>
          <a:bodyPr/>
          <a:lstStyle>
            <a:lvl1pPr>
              <a:defRPr/>
            </a:lvl1pPr>
          </a:lstStyle>
          <a:p>
            <a:pPr>
              <a:defRPr/>
            </a:pPr>
            <a:endParaRPr lang="ru-RU"/>
          </a:p>
        </p:txBody>
      </p:sp>
      <p:sp>
        <p:nvSpPr>
          <p:cNvPr id="7" name="Footer Placeholder 4"/>
          <p:cNvSpPr>
            <a:spLocks noGrp="1"/>
          </p:cNvSpPr>
          <p:nvPr>
            <p:ph type="ftr" sz="quarter" idx="15"/>
          </p:nvPr>
        </p:nvSpPr>
        <p:spPr/>
        <p:txBody>
          <a:bodyPr/>
          <a:lstStyle>
            <a:lvl1pPr>
              <a:defRPr/>
            </a:lvl1pPr>
          </a:lstStyle>
          <a:p>
            <a:pPr>
              <a:defRPr/>
            </a:pPr>
            <a:endParaRPr lang="ru-RU"/>
          </a:p>
        </p:txBody>
      </p:sp>
      <p:sp>
        <p:nvSpPr>
          <p:cNvPr id="8" name="Slide Number Placeholder 5"/>
          <p:cNvSpPr>
            <a:spLocks noGrp="1"/>
          </p:cNvSpPr>
          <p:nvPr>
            <p:ph type="sldNum" sz="quarter" idx="16"/>
          </p:nvPr>
        </p:nvSpPr>
        <p:spPr/>
        <p:txBody>
          <a:bodyPr/>
          <a:lstStyle>
            <a:lvl1pPr>
              <a:defRPr/>
            </a:lvl1pPr>
          </a:lstStyle>
          <a:p>
            <a:pPr>
              <a:defRPr/>
            </a:pPr>
            <a:fld id="{6D7F7DC8-E128-4D18-8A95-E74393C5E26A}" type="slidenum">
              <a:rPr lang="ru-RU" altLang="ru-RU"/>
              <a:pPr>
                <a:defRPr/>
              </a:pPr>
              <a:t>‹#›</a:t>
            </a:fld>
            <a:endParaRPr lang="ru-RU" altLang="ru-RU"/>
          </a:p>
        </p:txBody>
      </p:sp>
    </p:spTree>
    <p:extLst>
      <p:ext uri="{BB962C8B-B14F-4D97-AF65-F5344CB8AC3E}">
        <p14:creationId xmlns:p14="http://schemas.microsoft.com/office/powerpoint/2010/main" val="5116368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cxnSp>
        <p:nvCxnSpPr>
          <p:cNvPr id="4" name="Straight Connector 13"/>
          <p:cNvCxnSpPr/>
          <p:nvPr/>
        </p:nvCxnSpPr>
        <p:spPr>
          <a:xfrm>
            <a:off x="1277938" y="2354263"/>
            <a:ext cx="6607175"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lvl1pPr algn="ctr">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176865" y="2490135"/>
            <a:ext cx="6798736" cy="338573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3"/>
          <p:cNvSpPr>
            <a:spLocks noGrp="1"/>
          </p:cNvSpPr>
          <p:nvPr>
            <p:ph type="dt" sz="half" idx="10"/>
          </p:nvPr>
        </p:nvSpPr>
        <p:spPr/>
        <p:txBody>
          <a:bodyPr/>
          <a:lstStyle>
            <a:lvl1pPr>
              <a:defRPr/>
            </a:lvl1pPr>
          </a:lstStyle>
          <a:p>
            <a:pPr>
              <a:defRPr/>
            </a:pPr>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9888C8C5-FFC3-4B19-A079-F68E11AE25FC}" type="slidenum">
              <a:rPr lang="ru-RU" altLang="ru-RU"/>
              <a:pPr>
                <a:defRPr/>
              </a:pPr>
              <a:t>‹#›</a:t>
            </a:fld>
            <a:endParaRPr lang="ru-RU" altLang="ru-RU"/>
          </a:p>
        </p:txBody>
      </p:sp>
    </p:spTree>
    <p:extLst>
      <p:ext uri="{BB962C8B-B14F-4D97-AF65-F5344CB8AC3E}">
        <p14:creationId xmlns:p14="http://schemas.microsoft.com/office/powerpoint/2010/main" val="2859918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cxnSp>
        <p:nvCxnSpPr>
          <p:cNvPr id="4" name="Straight Connector 13"/>
          <p:cNvCxnSpPr/>
          <p:nvPr/>
        </p:nvCxnSpPr>
        <p:spPr>
          <a:xfrm>
            <a:off x="6245225" y="906463"/>
            <a:ext cx="0" cy="4968875"/>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Vertical Title 1"/>
          <p:cNvSpPr>
            <a:spLocks noGrp="1"/>
          </p:cNvSpPr>
          <p:nvPr>
            <p:ph type="title" orient="vert"/>
          </p:nvPr>
        </p:nvSpPr>
        <p:spPr>
          <a:xfrm>
            <a:off x="6356667" y="906873"/>
            <a:ext cx="1618930" cy="496899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176867" y="906873"/>
            <a:ext cx="4915509" cy="496899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3"/>
          <p:cNvSpPr>
            <a:spLocks noGrp="1"/>
          </p:cNvSpPr>
          <p:nvPr>
            <p:ph type="dt" sz="half" idx="10"/>
          </p:nvPr>
        </p:nvSpPr>
        <p:spPr/>
        <p:txBody>
          <a:bodyPr/>
          <a:lstStyle>
            <a:lvl1pPr>
              <a:defRPr/>
            </a:lvl1pPr>
          </a:lstStyle>
          <a:p>
            <a:pPr>
              <a:defRPr/>
            </a:pPr>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01D8586F-AF45-4529-B5AB-0D5ADE5B3B0E}" type="slidenum">
              <a:rPr lang="ru-RU" altLang="ru-RU"/>
              <a:pPr>
                <a:defRPr/>
              </a:pPr>
              <a:t>‹#›</a:t>
            </a:fld>
            <a:endParaRPr lang="ru-RU" altLang="ru-RU"/>
          </a:p>
        </p:txBody>
      </p:sp>
    </p:spTree>
    <p:extLst>
      <p:ext uri="{BB962C8B-B14F-4D97-AF65-F5344CB8AC3E}">
        <p14:creationId xmlns:p14="http://schemas.microsoft.com/office/powerpoint/2010/main" val="37279366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fourObj">
  <p:cSld name="Заголовок и четыре объекта">
    <p:spTree>
      <p:nvGrpSpPr>
        <p:cNvPr id="1" name=""/>
        <p:cNvGrpSpPr/>
        <p:nvPr/>
      </p:nvGrpSpPr>
      <p:grpSpPr>
        <a:xfrm>
          <a:off x="0" y="0"/>
          <a:ext cx="0" cy="0"/>
          <a:chOff x="0" y="0"/>
          <a:chExt cx="0" cy="0"/>
        </a:xfrm>
      </p:grpSpPr>
      <p:sp>
        <p:nvSpPr>
          <p:cNvPr id="2" name="Заголовок 1"/>
          <p:cNvSpPr>
            <a:spLocks noGrp="1"/>
          </p:cNvSpPr>
          <p:nvPr>
            <p:ph type="title" sz="quarter"/>
          </p:nvPr>
        </p:nvSpPr>
        <p:spPr>
          <a:xfrm>
            <a:off x="2438400" y="228600"/>
            <a:ext cx="6400800" cy="1219200"/>
          </a:xfrm>
        </p:spPr>
        <p:txBody>
          <a:bodyPr/>
          <a:lstStyle/>
          <a:p>
            <a:r>
              <a:rPr lang="ru-RU" smtClean="0"/>
              <a:t>Образец заголовка</a:t>
            </a:r>
            <a:endParaRPr lang="ru-RU"/>
          </a:p>
        </p:txBody>
      </p:sp>
      <p:sp>
        <p:nvSpPr>
          <p:cNvPr id="3" name="Содержимое 2"/>
          <p:cNvSpPr>
            <a:spLocks noGrp="1"/>
          </p:cNvSpPr>
          <p:nvPr>
            <p:ph sz="quarter" idx="1"/>
          </p:nvPr>
        </p:nvSpPr>
        <p:spPr>
          <a:xfrm>
            <a:off x="2438400" y="1600200"/>
            <a:ext cx="3124200" cy="2171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5715000" y="1600200"/>
            <a:ext cx="3124200" cy="2171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2438400" y="3924300"/>
            <a:ext cx="3124200" cy="2171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Содержимое 5"/>
          <p:cNvSpPr>
            <a:spLocks noGrp="1"/>
          </p:cNvSpPr>
          <p:nvPr>
            <p:ph sz="quarter" idx="4"/>
          </p:nvPr>
        </p:nvSpPr>
        <p:spPr>
          <a:xfrm>
            <a:off x="5715000" y="3924300"/>
            <a:ext cx="3124200" cy="2171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7"/>
          <p:cNvSpPr>
            <a:spLocks noGrp="1" noChangeArrowheads="1"/>
          </p:cNvSpPr>
          <p:nvPr>
            <p:ph type="dt" sz="half" idx="10"/>
          </p:nvPr>
        </p:nvSpPr>
        <p:spPr/>
        <p:txBody>
          <a:bodyPr/>
          <a:lstStyle>
            <a:lvl1pPr>
              <a:defRPr/>
            </a:lvl1pPr>
          </a:lstStyle>
          <a:p>
            <a:pPr>
              <a:defRPr/>
            </a:pPr>
            <a:endParaRPr lang="ru-RU"/>
          </a:p>
        </p:txBody>
      </p:sp>
      <p:sp>
        <p:nvSpPr>
          <p:cNvPr id="8" name="Rectangle 8"/>
          <p:cNvSpPr>
            <a:spLocks noGrp="1" noChangeArrowheads="1"/>
          </p:cNvSpPr>
          <p:nvPr>
            <p:ph type="ftr" sz="quarter" idx="11"/>
          </p:nvPr>
        </p:nvSpPr>
        <p:spPr/>
        <p:txBody>
          <a:bodyPr/>
          <a:lstStyle>
            <a:lvl1pPr>
              <a:defRPr/>
            </a:lvl1pPr>
          </a:lstStyle>
          <a:p>
            <a:pPr>
              <a:defRPr/>
            </a:pPr>
            <a:endParaRPr lang="ru-RU"/>
          </a:p>
        </p:txBody>
      </p:sp>
      <p:sp>
        <p:nvSpPr>
          <p:cNvPr id="9" name="Rectangle 9"/>
          <p:cNvSpPr>
            <a:spLocks noGrp="1" noChangeArrowheads="1"/>
          </p:cNvSpPr>
          <p:nvPr>
            <p:ph type="sldNum" sz="quarter" idx="12"/>
          </p:nvPr>
        </p:nvSpPr>
        <p:spPr/>
        <p:txBody>
          <a:bodyPr/>
          <a:lstStyle>
            <a:lvl1pPr>
              <a:defRPr/>
            </a:lvl1pPr>
          </a:lstStyle>
          <a:p>
            <a:pPr>
              <a:defRPr/>
            </a:pPr>
            <a:fld id="{FC02A3C0-DC17-421E-B22B-CA4841D27982}" type="slidenum">
              <a:rPr lang="ru-RU" altLang="ru-RU"/>
              <a:pPr>
                <a:defRPr/>
              </a:pPr>
              <a:t>‹#›</a:t>
            </a:fld>
            <a:endParaRPr lang="ru-RU" altLang="ru-RU"/>
          </a:p>
        </p:txBody>
      </p:sp>
    </p:spTree>
    <p:extLst>
      <p:ext uri="{BB962C8B-B14F-4D97-AF65-F5344CB8AC3E}">
        <p14:creationId xmlns:p14="http://schemas.microsoft.com/office/powerpoint/2010/main" val="3670494775"/>
      </p:ext>
    </p:extLst>
  </p:cSld>
  <p:clrMapOvr>
    <a:masterClrMapping/>
  </p:clrMapOvr>
  <p:transition spd="slow"/>
</p:sldLayout>
</file>

<file path=ppt/slideLayouts/slideLayout19.xml><?xml version="1.0" encoding="utf-8"?>
<p:sldLayout xmlns:a="http://schemas.openxmlformats.org/drawingml/2006/main" xmlns:r="http://schemas.openxmlformats.org/officeDocument/2006/relationships" xmlns:p="http://schemas.openxmlformats.org/presentationml/2006/main" type="txAndObj">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38400" y="228600"/>
            <a:ext cx="6400800" cy="12192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2438400" y="1600200"/>
            <a:ext cx="3124200" cy="4495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5715000" y="1600200"/>
            <a:ext cx="3124200" cy="4495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7"/>
          <p:cNvSpPr>
            <a:spLocks noGrp="1" noChangeArrowheads="1"/>
          </p:cNvSpPr>
          <p:nvPr>
            <p:ph type="dt" sz="half" idx="10"/>
          </p:nvPr>
        </p:nvSpPr>
        <p:spPr/>
        <p:txBody>
          <a:bodyPr/>
          <a:lstStyle>
            <a:lvl1pPr>
              <a:defRPr/>
            </a:lvl1pPr>
          </a:lstStyle>
          <a:p>
            <a:pPr>
              <a:defRPr/>
            </a:pPr>
            <a:endParaRPr lang="ru-RU"/>
          </a:p>
        </p:txBody>
      </p:sp>
      <p:sp>
        <p:nvSpPr>
          <p:cNvPr id="6" name="Rectangle 8"/>
          <p:cNvSpPr>
            <a:spLocks noGrp="1" noChangeArrowheads="1"/>
          </p:cNvSpPr>
          <p:nvPr>
            <p:ph type="ftr" sz="quarter" idx="11"/>
          </p:nvPr>
        </p:nvSpPr>
        <p:spPr/>
        <p:txBody>
          <a:bodyPr/>
          <a:lstStyle>
            <a:lvl1pPr>
              <a:defRPr/>
            </a:lvl1pPr>
          </a:lstStyle>
          <a:p>
            <a:pPr>
              <a:defRPr/>
            </a:pPr>
            <a:endParaRPr lang="ru-RU"/>
          </a:p>
        </p:txBody>
      </p:sp>
      <p:sp>
        <p:nvSpPr>
          <p:cNvPr id="7" name="Rectangle 9"/>
          <p:cNvSpPr>
            <a:spLocks noGrp="1" noChangeArrowheads="1"/>
          </p:cNvSpPr>
          <p:nvPr>
            <p:ph type="sldNum" sz="quarter" idx="12"/>
          </p:nvPr>
        </p:nvSpPr>
        <p:spPr/>
        <p:txBody>
          <a:bodyPr/>
          <a:lstStyle>
            <a:lvl1pPr>
              <a:defRPr/>
            </a:lvl1pPr>
          </a:lstStyle>
          <a:p>
            <a:pPr>
              <a:defRPr/>
            </a:pPr>
            <a:fld id="{C0EC3B17-C2F8-4845-A62E-CE03B1F98235}" type="slidenum">
              <a:rPr lang="ru-RU" altLang="ru-RU"/>
              <a:pPr>
                <a:defRPr/>
              </a:pPr>
              <a:t>‹#›</a:t>
            </a:fld>
            <a:endParaRPr lang="ru-RU" altLang="ru-RU"/>
          </a:p>
        </p:txBody>
      </p:sp>
    </p:spTree>
    <p:extLst>
      <p:ext uri="{BB962C8B-B14F-4D97-AF65-F5344CB8AC3E}">
        <p14:creationId xmlns:p14="http://schemas.microsoft.com/office/powerpoint/2010/main" val="303991352"/>
      </p:ext>
    </p:extLst>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cxnSp>
        <p:nvCxnSpPr>
          <p:cNvPr id="4" name="Straight Connector 6"/>
          <p:cNvCxnSpPr/>
          <p:nvPr/>
        </p:nvCxnSpPr>
        <p:spPr>
          <a:xfrm>
            <a:off x="1277938" y="2355850"/>
            <a:ext cx="6596062"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3"/>
          <p:cNvSpPr>
            <a:spLocks noGrp="1"/>
          </p:cNvSpPr>
          <p:nvPr>
            <p:ph type="dt" sz="half" idx="10"/>
          </p:nvPr>
        </p:nvSpPr>
        <p:spPr/>
        <p:txBody>
          <a:bodyPr/>
          <a:lstStyle>
            <a:lvl1pPr>
              <a:defRPr/>
            </a:lvl1pPr>
          </a:lstStyle>
          <a:p>
            <a:pPr>
              <a:defRPr/>
            </a:pPr>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F186E93D-DB98-4D99-9E31-4BD962ADC2C0}" type="slidenum">
              <a:rPr lang="ru-RU" altLang="ru-RU"/>
              <a:pPr>
                <a:defRPr/>
              </a:pPr>
              <a:t>‹#›</a:t>
            </a:fld>
            <a:endParaRPr lang="ru-RU" altLang="ru-RU"/>
          </a:p>
        </p:txBody>
      </p:sp>
    </p:spTree>
    <p:extLst>
      <p:ext uri="{BB962C8B-B14F-4D97-AF65-F5344CB8AC3E}">
        <p14:creationId xmlns:p14="http://schemas.microsoft.com/office/powerpoint/2010/main" val="26496519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cxnSp>
        <p:nvCxnSpPr>
          <p:cNvPr id="4" name="Straight Connector 30"/>
          <p:cNvCxnSpPr/>
          <p:nvPr/>
        </p:nvCxnSpPr>
        <p:spPr>
          <a:xfrm>
            <a:off x="1277938" y="3598863"/>
            <a:ext cx="6596062"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278465" y="1641413"/>
            <a:ext cx="6595534" cy="1822514"/>
          </a:xfrm>
        </p:spPr>
        <p:txBody>
          <a:bodyPr anchor="b">
            <a:normAutofit/>
          </a:bodyPr>
          <a:lstStyle>
            <a:lvl1pPr algn="ctr">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278465" y="3734859"/>
            <a:ext cx="6595534" cy="1090015"/>
          </a:xfrm>
        </p:spPr>
        <p:txBody>
          <a:bodyPr>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6C40101A-18A0-49CE-91F5-BA743C584E7D}" type="slidenum">
              <a:rPr lang="ru-RU" altLang="ru-RU"/>
              <a:pPr>
                <a:defRPr/>
              </a:pPr>
              <a:t>‹#›</a:t>
            </a:fld>
            <a:endParaRPr lang="ru-RU" altLang="ru-RU"/>
          </a:p>
        </p:txBody>
      </p:sp>
    </p:spTree>
    <p:extLst>
      <p:ext uri="{BB962C8B-B14F-4D97-AF65-F5344CB8AC3E}">
        <p14:creationId xmlns:p14="http://schemas.microsoft.com/office/powerpoint/2010/main" val="3899459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cxnSp>
        <p:nvCxnSpPr>
          <p:cNvPr id="5" name="Straight Connector 7"/>
          <p:cNvCxnSpPr/>
          <p:nvPr/>
        </p:nvCxnSpPr>
        <p:spPr>
          <a:xfrm>
            <a:off x="1277938" y="2355850"/>
            <a:ext cx="6596062"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6" y="915337"/>
            <a:ext cx="6798734" cy="1303867"/>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176866" y="2487168"/>
            <a:ext cx="3337560" cy="3447288"/>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45152" y="2487168"/>
            <a:ext cx="3337560" cy="3447288"/>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6" name="Date Placeholder 4"/>
          <p:cNvSpPr>
            <a:spLocks noGrp="1"/>
          </p:cNvSpPr>
          <p:nvPr>
            <p:ph type="dt" sz="half" idx="10"/>
          </p:nvPr>
        </p:nvSpPr>
        <p:spPr/>
        <p:txBody>
          <a:bodyPr/>
          <a:lstStyle>
            <a:lvl1pPr>
              <a:defRPr/>
            </a:lvl1pPr>
          </a:lstStyle>
          <a:p>
            <a:pPr>
              <a:defRPr/>
            </a:pPr>
            <a:endParaRPr lang="ru-RU"/>
          </a:p>
        </p:txBody>
      </p:sp>
      <p:sp>
        <p:nvSpPr>
          <p:cNvPr id="7" name="Footer Placeholder 5"/>
          <p:cNvSpPr>
            <a:spLocks noGrp="1"/>
          </p:cNvSpPr>
          <p:nvPr>
            <p:ph type="ftr" sz="quarter" idx="11"/>
          </p:nvPr>
        </p:nvSpPr>
        <p:spPr/>
        <p:txBody>
          <a:bodyPr/>
          <a:lstStyle>
            <a:lvl1pPr>
              <a:defRPr/>
            </a:lvl1pPr>
          </a:lstStyle>
          <a:p>
            <a:pPr>
              <a:defRPr/>
            </a:pPr>
            <a:endParaRPr lang="ru-RU"/>
          </a:p>
        </p:txBody>
      </p:sp>
      <p:sp>
        <p:nvSpPr>
          <p:cNvPr id="8" name="Slide Number Placeholder 6"/>
          <p:cNvSpPr>
            <a:spLocks noGrp="1"/>
          </p:cNvSpPr>
          <p:nvPr>
            <p:ph type="sldNum" sz="quarter" idx="12"/>
          </p:nvPr>
        </p:nvSpPr>
        <p:spPr/>
        <p:txBody>
          <a:bodyPr/>
          <a:lstStyle>
            <a:lvl1pPr>
              <a:defRPr/>
            </a:lvl1pPr>
          </a:lstStyle>
          <a:p>
            <a:pPr>
              <a:defRPr/>
            </a:pPr>
            <a:fld id="{59317B84-BDF5-44DC-AC4D-0E145246A853}" type="slidenum">
              <a:rPr lang="ru-RU" altLang="ru-RU"/>
              <a:pPr>
                <a:defRPr/>
              </a:pPr>
              <a:t>‹#›</a:t>
            </a:fld>
            <a:endParaRPr lang="ru-RU" altLang="ru-RU"/>
          </a:p>
        </p:txBody>
      </p:sp>
    </p:spTree>
    <p:extLst>
      <p:ext uri="{BB962C8B-B14F-4D97-AF65-F5344CB8AC3E}">
        <p14:creationId xmlns:p14="http://schemas.microsoft.com/office/powerpoint/2010/main" val="3229312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cxnSp>
        <p:nvCxnSpPr>
          <p:cNvPr id="7" name="Straight Connector 40"/>
          <p:cNvCxnSpPr/>
          <p:nvPr/>
        </p:nvCxnSpPr>
        <p:spPr>
          <a:xfrm>
            <a:off x="1277938" y="2354263"/>
            <a:ext cx="6596062"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176868"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76868" y="3243263"/>
            <a:ext cx="3337560" cy="2706624"/>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1832"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1832" y="3243263"/>
            <a:ext cx="3337560" cy="2706624"/>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8" name="Date Placeholder 6"/>
          <p:cNvSpPr>
            <a:spLocks noGrp="1"/>
          </p:cNvSpPr>
          <p:nvPr>
            <p:ph type="dt" sz="half" idx="10"/>
          </p:nvPr>
        </p:nvSpPr>
        <p:spPr/>
        <p:txBody>
          <a:bodyPr/>
          <a:lstStyle>
            <a:lvl1pPr>
              <a:defRPr/>
            </a:lvl1pPr>
          </a:lstStyle>
          <a:p>
            <a:pPr>
              <a:defRPr/>
            </a:pPr>
            <a:endParaRPr lang="ru-RU"/>
          </a:p>
        </p:txBody>
      </p:sp>
      <p:sp>
        <p:nvSpPr>
          <p:cNvPr id="9" name="Footer Placeholder 7"/>
          <p:cNvSpPr>
            <a:spLocks noGrp="1"/>
          </p:cNvSpPr>
          <p:nvPr>
            <p:ph type="ftr" sz="quarter" idx="11"/>
          </p:nvPr>
        </p:nvSpPr>
        <p:spPr/>
        <p:txBody>
          <a:bodyPr/>
          <a:lstStyle>
            <a:lvl1pPr>
              <a:defRPr/>
            </a:lvl1pPr>
          </a:lstStyle>
          <a:p>
            <a:pPr>
              <a:defRPr/>
            </a:pPr>
            <a:endParaRPr lang="ru-RU"/>
          </a:p>
        </p:txBody>
      </p:sp>
      <p:sp>
        <p:nvSpPr>
          <p:cNvPr id="10" name="Slide Number Placeholder 8"/>
          <p:cNvSpPr>
            <a:spLocks noGrp="1"/>
          </p:cNvSpPr>
          <p:nvPr>
            <p:ph type="sldNum" sz="quarter" idx="12"/>
          </p:nvPr>
        </p:nvSpPr>
        <p:spPr/>
        <p:txBody>
          <a:bodyPr/>
          <a:lstStyle>
            <a:lvl1pPr>
              <a:defRPr/>
            </a:lvl1pPr>
          </a:lstStyle>
          <a:p>
            <a:pPr>
              <a:defRPr/>
            </a:pPr>
            <a:fld id="{1160DD5F-EF10-4044-9381-68A950B114DA}" type="slidenum">
              <a:rPr lang="ru-RU" altLang="ru-RU"/>
              <a:pPr>
                <a:defRPr/>
              </a:pPr>
              <a:t>‹#›</a:t>
            </a:fld>
            <a:endParaRPr lang="ru-RU" altLang="ru-RU"/>
          </a:p>
        </p:txBody>
      </p:sp>
    </p:spTree>
    <p:extLst>
      <p:ext uri="{BB962C8B-B14F-4D97-AF65-F5344CB8AC3E}">
        <p14:creationId xmlns:p14="http://schemas.microsoft.com/office/powerpoint/2010/main" val="36209431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cxnSp>
        <p:nvCxnSpPr>
          <p:cNvPr id="3" name="Straight Connector 13"/>
          <p:cNvCxnSpPr/>
          <p:nvPr/>
        </p:nvCxnSpPr>
        <p:spPr>
          <a:xfrm>
            <a:off x="1277938" y="2354263"/>
            <a:ext cx="6596062"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5" y="915337"/>
            <a:ext cx="6798735" cy="1303867"/>
          </a:xfrm>
        </p:spPr>
        <p:txBody>
          <a:bodyPr/>
          <a:lstStyle/>
          <a:p>
            <a:r>
              <a:rPr lang="ru-RU" smtClean="0"/>
              <a:t>Образец заголовка</a:t>
            </a:r>
            <a:endParaRPr lang="en-US" dirty="0"/>
          </a:p>
        </p:txBody>
      </p:sp>
      <p:sp>
        <p:nvSpPr>
          <p:cNvPr id="4" name="Date Placeholder 2"/>
          <p:cNvSpPr>
            <a:spLocks noGrp="1"/>
          </p:cNvSpPr>
          <p:nvPr>
            <p:ph type="dt" sz="half" idx="10"/>
          </p:nvPr>
        </p:nvSpPr>
        <p:spPr/>
        <p:txBody>
          <a:bodyPr/>
          <a:lstStyle>
            <a:lvl1pPr>
              <a:defRPr/>
            </a:lvl1pPr>
          </a:lstStyle>
          <a:p>
            <a:pPr>
              <a:defRPr/>
            </a:pPr>
            <a:endParaRPr lang="ru-RU"/>
          </a:p>
        </p:txBody>
      </p:sp>
      <p:sp>
        <p:nvSpPr>
          <p:cNvPr id="5" name="Footer Placeholder 3"/>
          <p:cNvSpPr>
            <a:spLocks noGrp="1"/>
          </p:cNvSpPr>
          <p:nvPr>
            <p:ph type="ftr" sz="quarter" idx="11"/>
          </p:nvPr>
        </p:nvSpPr>
        <p:spPr/>
        <p:txBody>
          <a:bodyPr/>
          <a:lstStyle>
            <a:lvl1pPr>
              <a:defRPr/>
            </a:lvl1pPr>
          </a:lstStyle>
          <a:p>
            <a:pPr>
              <a:defRPr/>
            </a:pPr>
            <a:endParaRPr lang="ru-RU"/>
          </a:p>
        </p:txBody>
      </p:sp>
      <p:sp>
        <p:nvSpPr>
          <p:cNvPr id="6" name="Slide Number Placeholder 4"/>
          <p:cNvSpPr>
            <a:spLocks noGrp="1"/>
          </p:cNvSpPr>
          <p:nvPr>
            <p:ph type="sldNum" sz="quarter" idx="12"/>
          </p:nvPr>
        </p:nvSpPr>
        <p:spPr/>
        <p:txBody>
          <a:bodyPr/>
          <a:lstStyle>
            <a:lvl1pPr>
              <a:defRPr/>
            </a:lvl1pPr>
          </a:lstStyle>
          <a:p>
            <a:pPr>
              <a:defRPr/>
            </a:pPr>
            <a:fld id="{2097A9FD-831A-429E-AF9A-83679C674EC4}" type="slidenum">
              <a:rPr lang="ru-RU" altLang="ru-RU"/>
              <a:pPr>
                <a:defRPr/>
              </a:pPr>
              <a:t>‹#›</a:t>
            </a:fld>
            <a:endParaRPr lang="ru-RU" altLang="ru-RU"/>
          </a:p>
        </p:txBody>
      </p:sp>
    </p:spTree>
    <p:extLst>
      <p:ext uri="{BB962C8B-B14F-4D97-AF65-F5344CB8AC3E}">
        <p14:creationId xmlns:p14="http://schemas.microsoft.com/office/powerpoint/2010/main" val="22300421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ru-RU"/>
          </a:p>
        </p:txBody>
      </p:sp>
      <p:sp>
        <p:nvSpPr>
          <p:cNvPr id="3" name="Footer Placeholder 4"/>
          <p:cNvSpPr>
            <a:spLocks noGrp="1"/>
          </p:cNvSpPr>
          <p:nvPr>
            <p:ph type="ftr" sz="quarter" idx="11"/>
          </p:nvPr>
        </p:nvSpPr>
        <p:spPr/>
        <p:txBody>
          <a:bodyPr/>
          <a:lstStyle>
            <a:lvl1pPr>
              <a:defRPr/>
            </a:lvl1pPr>
          </a:lstStyle>
          <a:p>
            <a:pPr>
              <a:defRPr/>
            </a:pPr>
            <a:endParaRPr lang="ru-RU"/>
          </a:p>
        </p:txBody>
      </p:sp>
      <p:sp>
        <p:nvSpPr>
          <p:cNvPr id="4" name="Slide Number Placeholder 5"/>
          <p:cNvSpPr>
            <a:spLocks noGrp="1"/>
          </p:cNvSpPr>
          <p:nvPr>
            <p:ph type="sldNum" sz="quarter" idx="12"/>
          </p:nvPr>
        </p:nvSpPr>
        <p:spPr/>
        <p:txBody>
          <a:bodyPr/>
          <a:lstStyle>
            <a:lvl1pPr>
              <a:defRPr/>
            </a:lvl1pPr>
          </a:lstStyle>
          <a:p>
            <a:pPr>
              <a:defRPr/>
            </a:pPr>
            <a:fld id="{F2A110B9-7C06-44D1-A7F1-1AB00B12ACD4}" type="slidenum">
              <a:rPr lang="ru-RU" altLang="ru-RU"/>
              <a:pPr>
                <a:defRPr/>
              </a:pPr>
              <a:t>‹#›</a:t>
            </a:fld>
            <a:endParaRPr lang="ru-RU" altLang="ru-RU"/>
          </a:p>
        </p:txBody>
      </p:sp>
    </p:spTree>
    <p:extLst>
      <p:ext uri="{BB962C8B-B14F-4D97-AF65-F5344CB8AC3E}">
        <p14:creationId xmlns:p14="http://schemas.microsoft.com/office/powerpoint/2010/main" val="39472207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cxnSp>
        <p:nvCxnSpPr>
          <p:cNvPr id="5" name="Straight Connector 15"/>
          <p:cNvCxnSpPr/>
          <p:nvPr/>
        </p:nvCxnSpPr>
        <p:spPr>
          <a:xfrm>
            <a:off x="1277938" y="2913063"/>
            <a:ext cx="2333625"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5" y="1388534"/>
            <a:ext cx="2536798" cy="1371600"/>
          </a:xfrm>
        </p:spPr>
        <p:txBody>
          <a:bodyPr anchor="b">
            <a:normAutofit/>
          </a:bodyPr>
          <a:lstStyle>
            <a:lvl1pPr algn="ctr">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4120062" y="982132"/>
            <a:ext cx="3855539" cy="4893735"/>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176865" y="3031065"/>
            <a:ext cx="2536798" cy="2438404"/>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6" name="Date Placeholder 4"/>
          <p:cNvSpPr>
            <a:spLocks noGrp="1"/>
          </p:cNvSpPr>
          <p:nvPr>
            <p:ph type="dt" sz="half" idx="10"/>
          </p:nvPr>
        </p:nvSpPr>
        <p:spPr/>
        <p:txBody>
          <a:bodyPr/>
          <a:lstStyle>
            <a:lvl1pPr>
              <a:defRPr/>
            </a:lvl1pPr>
          </a:lstStyle>
          <a:p>
            <a:pPr>
              <a:defRPr/>
            </a:pPr>
            <a:endParaRPr lang="ru-RU"/>
          </a:p>
        </p:txBody>
      </p:sp>
      <p:sp>
        <p:nvSpPr>
          <p:cNvPr id="7" name="Footer Placeholder 5"/>
          <p:cNvSpPr>
            <a:spLocks noGrp="1"/>
          </p:cNvSpPr>
          <p:nvPr>
            <p:ph type="ftr" sz="quarter" idx="11"/>
          </p:nvPr>
        </p:nvSpPr>
        <p:spPr/>
        <p:txBody>
          <a:bodyPr/>
          <a:lstStyle>
            <a:lvl1pPr>
              <a:defRPr/>
            </a:lvl1pPr>
          </a:lstStyle>
          <a:p>
            <a:pPr>
              <a:defRPr/>
            </a:pPr>
            <a:endParaRPr lang="ru-RU"/>
          </a:p>
        </p:txBody>
      </p:sp>
      <p:sp>
        <p:nvSpPr>
          <p:cNvPr id="8" name="Slide Number Placeholder 6"/>
          <p:cNvSpPr>
            <a:spLocks noGrp="1"/>
          </p:cNvSpPr>
          <p:nvPr>
            <p:ph type="sldNum" sz="quarter" idx="12"/>
          </p:nvPr>
        </p:nvSpPr>
        <p:spPr/>
        <p:txBody>
          <a:bodyPr/>
          <a:lstStyle>
            <a:lvl1pPr>
              <a:defRPr/>
            </a:lvl1pPr>
          </a:lstStyle>
          <a:p>
            <a:pPr>
              <a:defRPr/>
            </a:pPr>
            <a:fld id="{4341B06D-1D73-4EBE-A82A-8211984EEB45}" type="slidenum">
              <a:rPr lang="ru-RU" altLang="ru-RU"/>
              <a:pPr>
                <a:defRPr/>
              </a:pPr>
              <a:t>‹#›</a:t>
            </a:fld>
            <a:endParaRPr lang="ru-RU" altLang="ru-RU"/>
          </a:p>
        </p:txBody>
      </p:sp>
    </p:spTree>
    <p:extLst>
      <p:ext uri="{BB962C8B-B14F-4D97-AF65-F5344CB8AC3E}">
        <p14:creationId xmlns:p14="http://schemas.microsoft.com/office/powerpoint/2010/main" val="14936600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76865" y="1883832"/>
            <a:ext cx="3632202" cy="1371600"/>
          </a:xfrm>
        </p:spPr>
        <p:txBody>
          <a:bodyPr anchor="b">
            <a:normAutofit/>
          </a:bodyPr>
          <a:lstStyle>
            <a:lvl1pPr algn="ctr">
              <a:defRPr sz="2400" b="0"/>
            </a:lvl1pPr>
          </a:lstStyle>
          <a:p>
            <a:r>
              <a:rPr lang="ru-RU" smtClean="0"/>
              <a:t>Образец заголовка</a:t>
            </a:r>
            <a:endParaRPr lang="en-US" dirty="0"/>
          </a:p>
        </p:txBody>
      </p:sp>
      <p:sp>
        <p:nvSpPr>
          <p:cNvPr id="17" name="Picture Placeholder 2"/>
          <p:cNvSpPr>
            <a:spLocks noGrp="1" noChangeAspect="1"/>
          </p:cNvSpPr>
          <p:nvPr>
            <p:ph type="pic" idx="1"/>
          </p:nvPr>
        </p:nvSpPr>
        <p:spPr>
          <a:xfrm>
            <a:off x="5183069" y="1032933"/>
            <a:ext cx="2929463"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a:xfrm>
            <a:off x="1176865" y="3255432"/>
            <a:ext cx="363220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1709B3CA-DF39-491B-8392-0E9FD6B7DFB8}" type="slidenum">
              <a:rPr lang="ru-RU" altLang="ru-RU"/>
              <a:pPr>
                <a:defRPr/>
              </a:pPr>
              <a:t>‹#›</a:t>
            </a:fld>
            <a:endParaRPr lang="ru-RU" altLang="ru-RU"/>
          </a:p>
        </p:txBody>
      </p:sp>
    </p:spTree>
    <p:extLst>
      <p:ext uri="{BB962C8B-B14F-4D97-AF65-F5344CB8AC3E}">
        <p14:creationId xmlns:p14="http://schemas.microsoft.com/office/powerpoint/2010/main" val="5328459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3.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5.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21"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1026" name="Group 6"/>
          <p:cNvGrpSpPr>
            <a:grpSpLocks/>
          </p:cNvGrpSpPr>
          <p:nvPr/>
        </p:nvGrpSpPr>
        <p:grpSpPr bwMode="auto">
          <a:xfrm>
            <a:off x="0" y="0"/>
            <a:ext cx="9151938" cy="6858000"/>
            <a:chOff x="0" y="0"/>
            <a:chExt cx="9152467" cy="6858000"/>
          </a:xfrm>
        </p:grpSpPr>
        <p:pic>
          <p:nvPicPr>
            <p:cNvPr id="1032" name="Picture 7" descr="SD-PanelContent.png"/>
            <p:cNvPicPr>
              <a:picLocks noChangeAspect="1"/>
            </p:cNvPicPr>
            <p:nvPr/>
          </p:nvPicPr>
          <p:blipFill>
            <a:blip r:embed="rId2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553888" y="542807"/>
              <a:ext cx="8039776" cy="5756392"/>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36" name="Picture 9" descr="HDRibbonContent-UniformTrim.png"/>
            <p:cNvPicPr>
              <a:picLocks noChangeAspect="1"/>
            </p:cNvPicPr>
            <p:nvPr/>
          </p:nvPicPr>
          <p:blipFill>
            <a:blip r:embed="rId23" cstate="email">
              <a:extLst>
                <a:ext uri="{28A0092B-C50C-407E-A947-70E740481C1C}">
                  <a14:useLocalDpi xmlns:a14="http://schemas.microsoft.com/office/drawing/2010/main"/>
                </a:ext>
              </a:extLst>
            </a:blip>
            <a:srcRect/>
            <a:stretch>
              <a:fillRect/>
            </a:stretch>
          </p:blipFill>
          <p:spPr bwMode="auto">
            <a:xfrm>
              <a:off x="0" y="3128434"/>
              <a:ext cx="685800"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7" name="Picture 10" descr="HDRibbonContent-UniformTrim.png"/>
            <p:cNvPicPr>
              <a:picLocks noChangeAspect="1"/>
            </p:cNvPicPr>
            <p:nvPr/>
          </p:nvPicPr>
          <p:blipFill>
            <a:blip r:embed="rId23" cstate="email">
              <a:extLst>
                <a:ext uri="{28A0092B-C50C-407E-A947-70E740481C1C}">
                  <a14:useLocalDpi xmlns:a14="http://schemas.microsoft.com/office/drawing/2010/main"/>
                </a:ext>
              </a:extLst>
            </a:blip>
            <a:srcRect/>
            <a:stretch>
              <a:fillRect/>
            </a:stretch>
          </p:blipFill>
          <p:spPr bwMode="auto">
            <a:xfrm>
              <a:off x="8466667" y="3128434"/>
              <a:ext cx="685800"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27" name="Title Placeholder 1"/>
          <p:cNvSpPr>
            <a:spLocks noGrp="1"/>
          </p:cNvSpPr>
          <p:nvPr>
            <p:ph type="title"/>
          </p:nvPr>
        </p:nvSpPr>
        <p:spPr bwMode="auto">
          <a:xfrm>
            <a:off x="1176338" y="915988"/>
            <a:ext cx="6799262" cy="130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endParaRPr lang="en-US" altLang="ru-RU" smtClean="0"/>
          </a:p>
        </p:txBody>
      </p:sp>
      <p:sp>
        <p:nvSpPr>
          <p:cNvPr id="1028" name="Text Placeholder 2"/>
          <p:cNvSpPr>
            <a:spLocks noGrp="1"/>
          </p:cNvSpPr>
          <p:nvPr>
            <p:ph type="body" idx="1"/>
          </p:nvPr>
        </p:nvSpPr>
        <p:spPr bwMode="auto">
          <a:xfrm>
            <a:off x="1176338" y="2490788"/>
            <a:ext cx="6799262" cy="344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endParaRPr lang="en-US" altLang="ru-RU" smtClean="0"/>
          </a:p>
        </p:txBody>
      </p:sp>
      <p:sp>
        <p:nvSpPr>
          <p:cNvPr id="4" name="Date Placeholder 3"/>
          <p:cNvSpPr>
            <a:spLocks noGrp="1"/>
          </p:cNvSpPr>
          <p:nvPr>
            <p:ph type="dt" sz="half" idx="2"/>
          </p:nvPr>
        </p:nvSpPr>
        <p:spPr>
          <a:xfrm>
            <a:off x="6356350" y="5961063"/>
            <a:ext cx="114935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a:defRPr/>
            </a:pPr>
            <a:endParaRPr lang="ru-RU"/>
          </a:p>
        </p:txBody>
      </p:sp>
      <p:sp>
        <p:nvSpPr>
          <p:cNvPr id="5" name="Footer Placeholder 4"/>
          <p:cNvSpPr>
            <a:spLocks noGrp="1"/>
          </p:cNvSpPr>
          <p:nvPr>
            <p:ph type="ftr" sz="quarter" idx="3"/>
          </p:nvPr>
        </p:nvSpPr>
        <p:spPr>
          <a:xfrm>
            <a:off x="1176338" y="5961063"/>
            <a:ext cx="51054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pPr>
              <a:defRPr/>
            </a:pPr>
            <a:endParaRPr lang="ru-RU"/>
          </a:p>
        </p:txBody>
      </p:sp>
      <p:sp>
        <p:nvSpPr>
          <p:cNvPr id="6" name="Slide Number Placeholder 5"/>
          <p:cNvSpPr>
            <a:spLocks noGrp="1"/>
          </p:cNvSpPr>
          <p:nvPr>
            <p:ph type="sldNum" sz="quarter" idx="4"/>
          </p:nvPr>
        </p:nvSpPr>
        <p:spPr>
          <a:xfrm>
            <a:off x="7580313" y="5961063"/>
            <a:ext cx="39528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a:defRPr/>
            </a:pPr>
            <a:fld id="{480AAF0A-91F9-4C7B-9B04-B04D52E18C95}" type="slidenum">
              <a:rPr lang="ru-RU" altLang="ru-RU"/>
              <a:pPr>
                <a:defRPr/>
              </a:pPr>
              <a:t>‹#›</a:t>
            </a:fld>
            <a:endParaRPr lang="ru-RU" altLang="ru-RU"/>
          </a:p>
        </p:txBody>
      </p:sp>
    </p:spTree>
  </p:cSld>
  <p:clrMap bg1="lt1" tx1="dk1" bg2="lt2" tx2="dk2" accent1="accent1" accent2="accent2" accent3="accent3" accent4="accent4" accent5="accent5" accent6="accent6" hlink="hlink" folHlink="folHlink"/>
  <p:sldLayoutIdLst>
    <p:sldLayoutId id="2147483931" r:id="rId1"/>
    <p:sldLayoutId id="2147483932" r:id="rId2"/>
    <p:sldLayoutId id="2147483933" r:id="rId3"/>
    <p:sldLayoutId id="2147483934" r:id="rId4"/>
    <p:sldLayoutId id="2147483935" r:id="rId5"/>
    <p:sldLayoutId id="2147483936" r:id="rId6"/>
    <p:sldLayoutId id="2147483927" r:id="rId7"/>
    <p:sldLayoutId id="2147483937" r:id="rId8"/>
    <p:sldLayoutId id="2147483928" r:id="rId9"/>
    <p:sldLayoutId id="2147483929" r:id="rId10"/>
    <p:sldLayoutId id="2147483938" r:id="rId11"/>
    <p:sldLayoutId id="2147483939" r:id="rId12"/>
    <p:sldLayoutId id="2147483930" r:id="rId13"/>
    <p:sldLayoutId id="2147483940" r:id="rId14"/>
    <p:sldLayoutId id="2147483941" r:id="rId15"/>
    <p:sldLayoutId id="2147483942" r:id="rId16"/>
    <p:sldLayoutId id="2147483943" r:id="rId17"/>
    <p:sldLayoutId id="2147483944" r:id="rId18"/>
    <p:sldLayoutId id="2147483945" r:id="rId19"/>
  </p:sldLayoutIdLst>
  <p:txStyles>
    <p:titleStyle>
      <a:lvl1pPr algn="ctr" defTabSz="457200" rtl="0" eaLnBrk="0" fontAlgn="base" hangingPunct="0">
        <a:spcBef>
          <a:spcPct val="0"/>
        </a:spcBef>
        <a:spcAft>
          <a:spcPct val="0"/>
        </a:spcAft>
        <a:defRPr sz="4000" kern="1200">
          <a:ln w="3175" cmpd="sng">
            <a:noFill/>
          </a:ln>
          <a:solidFill>
            <a:srgbClr val="262626"/>
          </a:solidFill>
          <a:latin typeface="+mj-lt"/>
          <a:ea typeface="+mj-ea"/>
          <a:cs typeface="+mj-cs"/>
        </a:defRPr>
      </a:lvl1pPr>
      <a:lvl2pPr algn="ctr" defTabSz="457200" rtl="0" eaLnBrk="0" fontAlgn="base" hangingPunct="0">
        <a:spcBef>
          <a:spcPct val="0"/>
        </a:spcBef>
        <a:spcAft>
          <a:spcPct val="0"/>
        </a:spcAft>
        <a:defRPr sz="4000">
          <a:solidFill>
            <a:srgbClr val="262626"/>
          </a:solidFill>
          <a:latin typeface="Garamond" panose="02020404030301010803" pitchFamily="18" charset="0"/>
        </a:defRPr>
      </a:lvl2pPr>
      <a:lvl3pPr algn="ctr" defTabSz="457200" rtl="0" eaLnBrk="0" fontAlgn="base" hangingPunct="0">
        <a:spcBef>
          <a:spcPct val="0"/>
        </a:spcBef>
        <a:spcAft>
          <a:spcPct val="0"/>
        </a:spcAft>
        <a:defRPr sz="4000">
          <a:solidFill>
            <a:srgbClr val="262626"/>
          </a:solidFill>
          <a:latin typeface="Garamond" panose="02020404030301010803" pitchFamily="18" charset="0"/>
        </a:defRPr>
      </a:lvl3pPr>
      <a:lvl4pPr algn="ctr" defTabSz="457200" rtl="0" eaLnBrk="0" fontAlgn="base" hangingPunct="0">
        <a:spcBef>
          <a:spcPct val="0"/>
        </a:spcBef>
        <a:spcAft>
          <a:spcPct val="0"/>
        </a:spcAft>
        <a:defRPr sz="4000">
          <a:solidFill>
            <a:srgbClr val="262626"/>
          </a:solidFill>
          <a:latin typeface="Garamond" panose="02020404030301010803" pitchFamily="18" charset="0"/>
        </a:defRPr>
      </a:lvl4pPr>
      <a:lvl5pPr algn="ctr" defTabSz="457200" rtl="0" eaLnBrk="0" fontAlgn="base" hangingPunct="0">
        <a:spcBef>
          <a:spcPct val="0"/>
        </a:spcBef>
        <a:spcAft>
          <a:spcPct val="0"/>
        </a:spcAft>
        <a:defRPr sz="4000">
          <a:solidFill>
            <a:srgbClr val="262626"/>
          </a:solidFill>
          <a:latin typeface="Garamond" panose="02020404030301010803" pitchFamily="18"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0" fontAlgn="base" hangingPunct="0">
        <a:spcBef>
          <a:spcPct val="20000"/>
        </a:spcBef>
        <a:spcAft>
          <a:spcPts val="600"/>
        </a:spcAft>
        <a:buClr>
          <a:schemeClr val="accent1"/>
        </a:buClr>
        <a:buSzPct val="115000"/>
        <a:buFont typeface="Arial" panose="020B0604020202020204" pitchFamily="34" charset="0"/>
        <a:buChar char="•"/>
        <a:defRPr sz="2400" kern="1200">
          <a:solidFill>
            <a:srgbClr val="262626"/>
          </a:solidFill>
          <a:latin typeface="+mn-lt"/>
          <a:ea typeface="+mn-ea"/>
          <a:cs typeface="+mn-cs"/>
        </a:defRPr>
      </a:lvl1pPr>
      <a:lvl2pPr marL="742950" indent="-285750" algn="l" defTabSz="457200" rtl="0" eaLnBrk="0" fontAlgn="base" hangingPunct="0">
        <a:spcBef>
          <a:spcPct val="20000"/>
        </a:spcBef>
        <a:spcAft>
          <a:spcPts val="600"/>
        </a:spcAft>
        <a:buClr>
          <a:schemeClr val="accent1"/>
        </a:buClr>
        <a:buSzPct val="115000"/>
        <a:buFont typeface="Arial" panose="020B0604020202020204" pitchFamily="34" charset="0"/>
        <a:buChar char="•"/>
        <a:defRPr sz="2000" kern="1200">
          <a:solidFill>
            <a:srgbClr val="262626"/>
          </a:solidFill>
          <a:latin typeface="+mn-lt"/>
          <a:ea typeface="+mn-ea"/>
          <a:cs typeface="+mn-cs"/>
        </a:defRPr>
      </a:lvl2pPr>
      <a:lvl3pPr marL="1200150" indent="-285750" algn="l" defTabSz="457200" rtl="0" eaLnBrk="0" fontAlgn="base" hangingPunct="0">
        <a:spcBef>
          <a:spcPct val="20000"/>
        </a:spcBef>
        <a:spcAft>
          <a:spcPts val="600"/>
        </a:spcAft>
        <a:buClr>
          <a:schemeClr val="accent1"/>
        </a:buClr>
        <a:buSzPct val="115000"/>
        <a:buFont typeface="Arial" panose="020B0604020202020204" pitchFamily="34" charset="0"/>
        <a:buChar char="•"/>
        <a:defRPr kern="1200">
          <a:solidFill>
            <a:srgbClr val="262626"/>
          </a:solidFill>
          <a:latin typeface="+mn-lt"/>
          <a:ea typeface="+mn-ea"/>
          <a:cs typeface="+mn-cs"/>
        </a:defRPr>
      </a:lvl3pPr>
      <a:lvl4pPr marL="1543050" indent="-171450" algn="l" defTabSz="457200" rtl="0" eaLnBrk="0" fontAlgn="base" hangingPunct="0">
        <a:spcBef>
          <a:spcPct val="20000"/>
        </a:spcBef>
        <a:spcAft>
          <a:spcPts val="600"/>
        </a:spcAft>
        <a:buClr>
          <a:schemeClr val="accent1"/>
        </a:buClr>
        <a:buSzPct val="115000"/>
        <a:buFont typeface="Arial" panose="020B0604020202020204" pitchFamily="34" charset="0"/>
        <a:buChar char="•"/>
        <a:defRPr sz="1600" kern="1200">
          <a:solidFill>
            <a:srgbClr val="262626"/>
          </a:solidFill>
          <a:latin typeface="+mn-lt"/>
          <a:ea typeface="+mn-ea"/>
          <a:cs typeface="+mn-cs"/>
        </a:defRPr>
      </a:lvl4pPr>
      <a:lvl5pPr marL="2000250" indent="-171450" algn="l" defTabSz="457200" rtl="0" eaLnBrk="0" fontAlgn="base" hangingPunct="0">
        <a:spcBef>
          <a:spcPct val="20000"/>
        </a:spcBef>
        <a:spcAft>
          <a:spcPts val="600"/>
        </a:spcAft>
        <a:buClr>
          <a:schemeClr val="accent1"/>
        </a:buClr>
        <a:buSzPct val="115000"/>
        <a:buFont typeface="Arial" panose="020B0604020202020204" pitchFamily="34" charset="0"/>
        <a:buChar char="•"/>
        <a:defRPr sz="1400" kern="1200">
          <a:solidFill>
            <a:srgbClr val="262626"/>
          </a:solidFill>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18.xml"/><Relationship Id="rId5" Type="http://schemas.openxmlformats.org/officeDocument/2006/relationships/image" Target="../media/image12.jpeg"/><Relationship Id="rId4" Type="http://schemas.openxmlformats.org/officeDocument/2006/relationships/image" Target="../media/image11.jpeg"/></Relationships>
</file>

<file path=ppt/slides/_rels/slide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ctrTitle"/>
          </p:nvPr>
        </p:nvSpPr>
        <p:spPr>
          <a:xfrm>
            <a:off x="1922463" y="1811338"/>
            <a:ext cx="5308600" cy="1516062"/>
          </a:xfrm>
        </p:spPr>
        <p:txBody>
          <a:bodyPr/>
          <a:lstStyle/>
          <a:p>
            <a:pPr eaLnBrk="1" hangingPunct="1"/>
            <a:r>
              <a:rPr lang="ru-RU" altLang="ru-RU" smtClean="0">
                <a:ln>
                  <a:noFill/>
                </a:ln>
              </a:rPr>
              <a:t>История создания книги</a:t>
            </a:r>
          </a:p>
        </p:txBody>
      </p:sp>
      <p:sp>
        <p:nvSpPr>
          <p:cNvPr id="17411" name="Подзаголовок 1"/>
          <p:cNvSpPr>
            <a:spLocks noGrp="1"/>
          </p:cNvSpPr>
          <p:nvPr>
            <p:ph type="subTitle" idx="1"/>
          </p:nvPr>
        </p:nvSpPr>
        <p:spPr>
          <a:xfrm>
            <a:off x="1922463" y="3598863"/>
            <a:ext cx="5308600" cy="1376362"/>
          </a:xfrm>
        </p:spPr>
        <p:txBody>
          <a:bodyPr/>
          <a:lstStyle/>
          <a:p>
            <a:pPr eaLnBrk="1" hangingPunct="1"/>
            <a:r>
              <a:rPr lang="ru-RU" altLang="ru-RU" smtClean="0"/>
              <a:t>Выполнила: Шпагина Л.Ю.</a:t>
            </a:r>
          </a:p>
        </p:txBody>
      </p:sp>
    </p:spTree>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4"/>
          <p:cNvSpPr>
            <a:spLocks noGrp="1" noChangeArrowheads="1"/>
          </p:cNvSpPr>
          <p:nvPr>
            <p:ph type="title" idx="4294967295"/>
          </p:nvPr>
        </p:nvSpPr>
        <p:spPr>
          <a:xfrm>
            <a:off x="2743200" y="228600"/>
            <a:ext cx="6400800" cy="762000"/>
          </a:xfrm>
        </p:spPr>
        <p:txBody>
          <a:bodyPr/>
          <a:lstStyle/>
          <a:p>
            <a:pPr eaLnBrk="1" hangingPunct="1"/>
            <a:r>
              <a:rPr lang="ru-RU" altLang="ru-RU" smtClean="0">
                <a:ln>
                  <a:noFill/>
                </a:ln>
              </a:rPr>
              <a:t>Первый печатный станок</a:t>
            </a:r>
          </a:p>
        </p:txBody>
      </p:sp>
      <p:sp>
        <p:nvSpPr>
          <p:cNvPr id="26627" name="Rectangle 5"/>
          <p:cNvSpPr>
            <a:spLocks noGrp="1" noChangeArrowheads="1"/>
          </p:cNvSpPr>
          <p:nvPr>
            <p:ph type="body" sz="half" idx="4294967295"/>
          </p:nvPr>
        </p:nvSpPr>
        <p:spPr>
          <a:xfrm>
            <a:off x="1676400" y="1267691"/>
            <a:ext cx="3124200" cy="5562600"/>
          </a:xfrm>
        </p:spPr>
        <p:txBody>
          <a:bodyPr/>
          <a:lstStyle/>
          <a:p>
            <a:pPr eaLnBrk="1" hangingPunct="1">
              <a:buFont typeface="Wingdings" panose="05000000000000000000" pitchFamily="2" charset="2"/>
              <a:buNone/>
            </a:pPr>
            <a:r>
              <a:rPr lang="ru-RU" altLang="ru-RU" sz="2800" dirty="0" smtClean="0"/>
              <a:t>Иоганн </a:t>
            </a:r>
            <a:r>
              <a:rPr lang="ru-RU" altLang="ru-RU" sz="2800" dirty="0" err="1" smtClean="0"/>
              <a:t>Гутенберг</a:t>
            </a:r>
            <a:r>
              <a:rPr lang="ru-RU" altLang="ru-RU" sz="2800" dirty="0" smtClean="0"/>
              <a:t>, немецкий мастер, изобретя первый печатный станок. </a:t>
            </a:r>
            <a:r>
              <a:rPr lang="ru-RU" altLang="ru-RU" sz="2800" dirty="0" err="1" smtClean="0"/>
              <a:t>Меньше,чем</a:t>
            </a:r>
            <a:r>
              <a:rPr lang="ru-RU" altLang="ru-RU" sz="2800" dirty="0" smtClean="0"/>
              <a:t> за год было напечатано 300 книг Библии. </a:t>
            </a:r>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34000" y="1828800"/>
            <a:ext cx="2946729" cy="3363822"/>
          </a:xfrm>
          <a:prstGeom prst="rect">
            <a:avLst/>
          </a:prstGeom>
          <a:ln>
            <a:noFill/>
          </a:ln>
          <a:effectLst>
            <a:softEdge rad="112500"/>
          </a:effectLst>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4"/>
          <p:cNvSpPr>
            <a:spLocks noGrp="1" noChangeArrowheads="1"/>
          </p:cNvSpPr>
          <p:nvPr>
            <p:ph type="title"/>
          </p:nvPr>
        </p:nvSpPr>
        <p:spPr>
          <a:xfrm>
            <a:off x="1524000" y="304800"/>
            <a:ext cx="6400800" cy="838200"/>
          </a:xfrm>
        </p:spPr>
        <p:txBody>
          <a:bodyPr/>
          <a:lstStyle/>
          <a:p>
            <a:pPr eaLnBrk="1" hangingPunct="1"/>
            <a:r>
              <a:rPr lang="ru-RU" altLang="ru-RU" smtClean="0">
                <a:ln>
                  <a:noFill/>
                </a:ln>
              </a:rPr>
              <a:t>Книгопечатание в Москве</a:t>
            </a:r>
          </a:p>
        </p:txBody>
      </p:sp>
      <p:sp>
        <p:nvSpPr>
          <p:cNvPr id="27651" name="Rectangle 5"/>
          <p:cNvSpPr>
            <a:spLocks noGrp="1" noChangeArrowheads="1"/>
          </p:cNvSpPr>
          <p:nvPr>
            <p:ph type="body" sz="half" idx="1"/>
          </p:nvPr>
        </p:nvSpPr>
        <p:spPr>
          <a:xfrm>
            <a:off x="876300" y="1295400"/>
            <a:ext cx="3124200" cy="5029200"/>
          </a:xfrm>
        </p:spPr>
        <p:txBody>
          <a:bodyPr/>
          <a:lstStyle/>
          <a:p>
            <a:pPr eaLnBrk="1" hangingPunct="1">
              <a:lnSpc>
                <a:spcPct val="80000"/>
              </a:lnSpc>
              <a:buFont typeface="Wingdings" panose="05000000000000000000" pitchFamily="2" charset="2"/>
              <a:buNone/>
            </a:pPr>
            <a:r>
              <a:rPr lang="ru-RU" altLang="ru-RU" sz="2000" smtClean="0"/>
              <a:t>В  1563 г. Царь Иван Грозный учреждает в Москве первую государственную типографию и первые русские печатные книги творили Иван Федоров – дьякон церкви Николы Гостужского и его сподвижник Петр Тимофеевич Мстиславец. В Москве, у стены Китай-города, где был первый Печатный двор, стоит памятник Ивану Федорову.</a:t>
            </a:r>
            <a:br>
              <a:rPr lang="ru-RU" altLang="ru-RU" sz="2000" smtClean="0"/>
            </a:br>
            <a:endParaRPr lang="ru-RU" altLang="ru-RU" sz="2000" smtClean="0"/>
          </a:p>
        </p:txBody>
      </p:sp>
      <p:pic>
        <p:nvPicPr>
          <p:cNvPr id="27652" name="Содержимое 6" descr="https://im0-tub-ru.yandex.net/i?id=aababea9394d796b009b469a687b56a0-l&amp;n=13"/>
          <p:cNvPicPr>
            <a:picLocks noGrp="1"/>
          </p:cNvPicPr>
          <p:nvPr>
            <p:ph sz="half" idx="2"/>
          </p:nvPr>
        </p:nvPicPr>
        <p:blipFill>
          <a:blip r:embed="rId2" cstate="email">
            <a:extLst>
              <a:ext uri="{28A0092B-C50C-407E-A947-70E740481C1C}">
                <a14:useLocalDpi xmlns:a14="http://schemas.microsoft.com/office/drawing/2010/main"/>
              </a:ext>
            </a:extLst>
          </a:blip>
          <a:srcRect/>
          <a:stretch>
            <a:fillRect/>
          </a:stretch>
        </p:blipFill>
        <p:spPr>
          <a:xfrm>
            <a:off x="5029200" y="1676400"/>
            <a:ext cx="3124200" cy="3549650"/>
          </a:xfrm>
        </p:spPr>
      </p:pic>
    </p:spTree>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40" name="Rectangle 4"/>
          <p:cNvSpPr>
            <a:spLocks noGrp="1" noChangeArrowheads="1"/>
          </p:cNvSpPr>
          <p:nvPr>
            <p:ph type="title"/>
          </p:nvPr>
        </p:nvSpPr>
        <p:spPr>
          <a:xfrm>
            <a:off x="1371600" y="228600"/>
            <a:ext cx="6400800" cy="1219200"/>
          </a:xfrm>
        </p:spPr>
        <p:txBody>
          <a:bodyPr rtlCol="0">
            <a:normAutofit fontScale="90000"/>
          </a:bodyPr>
          <a:lstStyle/>
          <a:p>
            <a:pPr eaLnBrk="1" fontAlgn="auto" hangingPunct="1">
              <a:spcAft>
                <a:spcPts val="0"/>
              </a:spcAft>
              <a:defRPr/>
            </a:pPr>
            <a:r>
              <a:rPr lang="ru-RU" dirty="0" smtClean="0">
                <a:solidFill>
                  <a:schemeClr val="tx1">
                    <a:lumMod val="85000"/>
                    <a:lumOff val="15000"/>
                  </a:schemeClr>
                </a:solidFill>
              </a:rPr>
              <a:t>Первая русская печатная книга</a:t>
            </a:r>
          </a:p>
        </p:txBody>
      </p:sp>
      <p:sp>
        <p:nvSpPr>
          <p:cNvPr id="28675" name="Rectangle 5"/>
          <p:cNvSpPr>
            <a:spLocks noGrp="1" noChangeArrowheads="1"/>
          </p:cNvSpPr>
          <p:nvPr>
            <p:ph type="body" sz="half" idx="1"/>
          </p:nvPr>
        </p:nvSpPr>
        <p:spPr>
          <a:xfrm>
            <a:off x="1143000" y="1562100"/>
            <a:ext cx="3124200" cy="4495800"/>
          </a:xfrm>
        </p:spPr>
        <p:txBody>
          <a:bodyPr/>
          <a:lstStyle/>
          <a:p>
            <a:pPr eaLnBrk="1" hangingPunct="1">
              <a:buFont typeface="Wingdings" panose="05000000000000000000" pitchFamily="2" charset="2"/>
              <a:buNone/>
            </a:pPr>
            <a:r>
              <a:rPr lang="ru-RU" altLang="ru-RU" sz="1800" smtClean="0"/>
              <a:t>На Руси первопечатником стал Иван Фёдоров. Он был образованным человеком, знал несколько языков, включая древнегреческий и латынь.  Первая русская печатная книга1 марта 1564 года появилась  1 марта 1564 года - “Апостол”. Хоть книга была печатной, ее шрифт и иллюстрации напоминали ручную работу</a:t>
            </a:r>
            <a:br>
              <a:rPr lang="ru-RU" altLang="ru-RU" sz="1800" smtClean="0"/>
            </a:br>
            <a:endParaRPr lang="ru-RU" altLang="ru-RU" sz="1800" smtClean="0"/>
          </a:p>
        </p:txBody>
      </p:sp>
      <p:pic>
        <p:nvPicPr>
          <p:cNvPr id="28676" name="Содержимое 6" descr="https://im0-tub-ru.yandex.net/i?id=07a6ddc4595b319d8b3f328c73938ee0-l&amp;n=13"/>
          <p:cNvPicPr>
            <a:picLocks noGrp="1"/>
          </p:cNvPicPr>
          <p:nvPr>
            <p:ph sz="half" idx="2"/>
          </p:nvPr>
        </p:nvPicPr>
        <p:blipFill>
          <a:blip r:embed="rId2" cstate="email">
            <a:extLst>
              <a:ext uri="{28A0092B-C50C-407E-A947-70E740481C1C}">
                <a14:useLocalDpi xmlns:a14="http://schemas.microsoft.com/office/drawing/2010/main"/>
              </a:ext>
            </a:extLst>
          </a:blip>
          <a:srcRect/>
          <a:stretch>
            <a:fillRect/>
          </a:stretch>
        </p:blipFill>
        <p:spPr>
          <a:xfrm>
            <a:off x="4724400" y="2286000"/>
            <a:ext cx="3473450" cy="2478088"/>
          </a:xfrm>
        </p:spPr>
      </p:pic>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Заголовок 1"/>
          <p:cNvSpPr>
            <a:spLocks noGrp="1"/>
          </p:cNvSpPr>
          <p:nvPr>
            <p:ph type="title"/>
          </p:nvPr>
        </p:nvSpPr>
        <p:spPr>
          <a:xfrm>
            <a:off x="1524000" y="381000"/>
            <a:ext cx="6400800" cy="1219200"/>
          </a:xfrm>
        </p:spPr>
        <p:txBody>
          <a:bodyPr/>
          <a:lstStyle/>
          <a:p>
            <a:pPr eaLnBrk="1" hangingPunct="1"/>
            <a:r>
              <a:rPr lang="ru-RU" altLang="ru-RU" smtClean="0">
                <a:ln>
                  <a:noFill/>
                </a:ln>
              </a:rPr>
              <a:t>Из чего состоит книга?</a:t>
            </a:r>
          </a:p>
        </p:txBody>
      </p:sp>
      <p:sp>
        <p:nvSpPr>
          <p:cNvPr id="29699" name="Текст 5"/>
          <p:cNvSpPr>
            <a:spLocks noGrp="1"/>
          </p:cNvSpPr>
          <p:nvPr>
            <p:ph type="body" sz="half" idx="1"/>
          </p:nvPr>
        </p:nvSpPr>
        <p:spPr>
          <a:xfrm>
            <a:off x="1295400" y="1600200"/>
            <a:ext cx="3124200" cy="4495800"/>
          </a:xfrm>
        </p:spPr>
        <p:txBody>
          <a:bodyPr/>
          <a:lstStyle/>
          <a:p>
            <a:pPr eaLnBrk="1" hangingPunct="1"/>
            <a:r>
              <a:rPr lang="ru-RU" altLang="ru-RU" smtClean="0"/>
              <a:t>Обложка</a:t>
            </a:r>
          </a:p>
          <a:p>
            <a:pPr eaLnBrk="1" hangingPunct="1"/>
            <a:r>
              <a:rPr lang="ru-RU" altLang="ru-RU" smtClean="0"/>
              <a:t>Переплет</a:t>
            </a:r>
          </a:p>
          <a:p>
            <a:pPr eaLnBrk="1" hangingPunct="1"/>
            <a:r>
              <a:rPr lang="ru-RU" altLang="ru-RU" smtClean="0"/>
              <a:t>Титульный лист</a:t>
            </a:r>
          </a:p>
          <a:p>
            <a:pPr eaLnBrk="1" hangingPunct="1"/>
            <a:r>
              <a:rPr lang="ru-RU" altLang="ru-RU" smtClean="0"/>
              <a:t>Страницы</a:t>
            </a:r>
          </a:p>
          <a:p>
            <a:pPr eaLnBrk="1" hangingPunct="1"/>
            <a:r>
              <a:rPr lang="ru-RU" altLang="ru-RU" smtClean="0"/>
              <a:t>Корешок</a:t>
            </a:r>
          </a:p>
          <a:p>
            <a:pPr eaLnBrk="1" hangingPunct="1"/>
            <a:r>
              <a:rPr lang="ru-RU" altLang="ru-RU" smtClean="0"/>
              <a:t>Форзац, оглавление</a:t>
            </a:r>
          </a:p>
          <a:p>
            <a:pPr eaLnBrk="1" hangingPunct="1"/>
            <a:r>
              <a:rPr lang="ru-RU" altLang="ru-RU" smtClean="0"/>
              <a:t>Иллюстрации</a:t>
            </a:r>
          </a:p>
          <a:p>
            <a:pPr eaLnBrk="1" hangingPunct="1"/>
            <a:endParaRPr lang="ru-RU" altLang="ru-RU" smtClean="0"/>
          </a:p>
        </p:txBody>
      </p:sp>
      <p:pic>
        <p:nvPicPr>
          <p:cNvPr id="29700" name="Содержимое 3" descr="http://s7.hostingkartinok.com/uploads/images/2014/11/6d2d78f73c1becde042455b9deb7a101.png"/>
          <p:cNvPicPr>
            <a:picLocks noGrp="1"/>
          </p:cNvPicPr>
          <p:nvPr>
            <p:ph sz="half" idx="2"/>
          </p:nvPr>
        </p:nvPicPr>
        <p:blipFill>
          <a:blip r:embed="rId2" cstate="email">
            <a:extLst>
              <a:ext uri="{28A0092B-C50C-407E-A947-70E740481C1C}">
                <a14:useLocalDpi xmlns:a14="http://schemas.microsoft.com/office/drawing/2010/main"/>
              </a:ext>
            </a:extLst>
          </a:blip>
          <a:srcRect/>
          <a:stretch>
            <a:fillRect/>
          </a:stretch>
        </p:blipFill>
        <p:spPr>
          <a:xfrm>
            <a:off x="4800600" y="2209800"/>
            <a:ext cx="3352800" cy="1752600"/>
          </a:xfrm>
        </p:spPr>
      </p:pic>
    </p:spTree>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Заголовок 1"/>
          <p:cNvSpPr>
            <a:spLocks noGrp="1"/>
          </p:cNvSpPr>
          <p:nvPr>
            <p:ph type="title"/>
          </p:nvPr>
        </p:nvSpPr>
        <p:spPr>
          <a:xfrm>
            <a:off x="990600" y="344488"/>
            <a:ext cx="6799263" cy="1303337"/>
          </a:xfrm>
        </p:spPr>
        <p:txBody>
          <a:bodyPr/>
          <a:lstStyle/>
          <a:p>
            <a:pPr eaLnBrk="1" hangingPunct="1"/>
            <a:r>
              <a:rPr lang="ru-RU" altLang="ru-RU" smtClean="0">
                <a:ln>
                  <a:noFill/>
                </a:ln>
              </a:rPr>
              <a:t>Современные книги</a:t>
            </a:r>
          </a:p>
        </p:txBody>
      </p:sp>
      <p:pic>
        <p:nvPicPr>
          <p:cNvPr id="30723" name="Содержимое 3" descr="https://im0-tub-ru.yandex.net/i?id=132e1d649f7834c93fadbbcafff3edc3-l&amp;n=13"/>
          <p:cNvPicPr>
            <a:picLocks noGrp="1"/>
          </p:cNvPicPr>
          <p:nvPr>
            <p:ph idx="1"/>
          </p:nvPr>
        </p:nvPicPr>
        <p:blipFill>
          <a:blip r:embed="rId2" cstate="email">
            <a:extLst>
              <a:ext uri="{28A0092B-C50C-407E-A947-70E740481C1C}">
                <a14:useLocalDpi xmlns:a14="http://schemas.microsoft.com/office/drawing/2010/main"/>
              </a:ext>
            </a:extLst>
          </a:blip>
          <a:srcRect/>
          <a:stretch>
            <a:fillRect/>
          </a:stretch>
        </p:blipFill>
        <p:spPr>
          <a:xfrm>
            <a:off x="1524000" y="1676400"/>
            <a:ext cx="2667000" cy="3124200"/>
          </a:xfrm>
        </p:spPr>
      </p:pic>
      <p:pic>
        <p:nvPicPr>
          <p:cNvPr id="30724" name="Рисунок 4" descr="http://bepanthen.archives.ailove.ru/data/upload/audiobooks.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181600" y="1925638"/>
            <a:ext cx="2954338" cy="192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Прямоугольник 6"/>
          <p:cNvSpPr/>
          <p:nvPr/>
        </p:nvSpPr>
        <p:spPr>
          <a:xfrm>
            <a:off x="2057400" y="4800600"/>
            <a:ext cx="1981200" cy="685800"/>
          </a:xfrm>
          <a:prstGeom prst="rect">
            <a:avLst/>
          </a:prstGeom>
          <a:solidFill>
            <a:schemeClr val="tx2">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ru-RU" dirty="0"/>
              <a:t>Электронные книги</a:t>
            </a:r>
          </a:p>
        </p:txBody>
      </p:sp>
      <p:sp>
        <p:nvSpPr>
          <p:cNvPr id="8" name="Прямоугольник 7"/>
          <p:cNvSpPr/>
          <p:nvPr/>
        </p:nvSpPr>
        <p:spPr>
          <a:xfrm>
            <a:off x="5478463" y="4213225"/>
            <a:ext cx="2362200" cy="838200"/>
          </a:xfrm>
          <a:prstGeom prst="rect">
            <a:avLst/>
          </a:prstGeom>
          <a:solidFill>
            <a:schemeClr val="tx2">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ru-RU" dirty="0"/>
              <a:t>Аудиокниги</a:t>
            </a:r>
          </a:p>
        </p:txBody>
      </p:sp>
    </p:spTree>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838200" y="220663"/>
            <a:ext cx="6799263" cy="1303337"/>
          </a:xfrm>
        </p:spPr>
        <p:txBody>
          <a:bodyPr/>
          <a:lstStyle/>
          <a:p>
            <a:pPr eaLnBrk="1" hangingPunct="1"/>
            <a:r>
              <a:rPr lang="ru-RU" altLang="ru-RU" smtClean="0">
                <a:ln>
                  <a:noFill/>
                </a:ln>
              </a:rPr>
              <a:t>Где живут книги</a:t>
            </a:r>
          </a:p>
        </p:txBody>
      </p:sp>
      <p:sp>
        <p:nvSpPr>
          <p:cNvPr id="31747" name="Rectangle 3"/>
          <p:cNvSpPr>
            <a:spLocks noGrp="1" noChangeArrowheads="1"/>
          </p:cNvSpPr>
          <p:nvPr>
            <p:ph idx="1"/>
          </p:nvPr>
        </p:nvSpPr>
        <p:spPr>
          <a:xfrm>
            <a:off x="1236663" y="1676400"/>
            <a:ext cx="6400800" cy="4495800"/>
          </a:xfrm>
        </p:spPr>
        <p:txBody>
          <a:bodyPr/>
          <a:lstStyle/>
          <a:p>
            <a:pPr eaLnBrk="1" hangingPunct="1"/>
            <a:r>
              <a:rPr lang="ru-RU" altLang="ru-RU" smtClean="0"/>
              <a:t>Библиотека - «библио»- книга, «тека»- хранилище</a:t>
            </a:r>
          </a:p>
        </p:txBody>
      </p:sp>
      <p:pic>
        <p:nvPicPr>
          <p:cNvPr id="31748" name="Рисунок 5" descr="https://im0-tub-ru.yandex.net/i?id=dd0e8524994b7c44c275319e9c808816-l&amp;n=1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429000" y="3505200"/>
            <a:ext cx="3962400"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ru-RU" altLang="ru-RU" smtClean="0">
                <a:ln>
                  <a:noFill/>
                </a:ln>
              </a:rPr>
              <a:t>Правила работы с книгой</a:t>
            </a:r>
          </a:p>
        </p:txBody>
      </p:sp>
      <p:sp>
        <p:nvSpPr>
          <p:cNvPr id="94211" name="Rectangle 3"/>
          <p:cNvSpPr>
            <a:spLocks noGrp="1" noChangeArrowheads="1"/>
          </p:cNvSpPr>
          <p:nvPr>
            <p:ph idx="1"/>
          </p:nvPr>
        </p:nvSpPr>
        <p:spPr/>
        <p:txBody>
          <a:bodyPr rtlCol="0">
            <a:normAutofit fontScale="92500" lnSpcReduction="10000"/>
          </a:bodyPr>
          <a:lstStyle/>
          <a:p>
            <a:pPr eaLnBrk="1" fontAlgn="auto" hangingPunct="1">
              <a:lnSpc>
                <a:spcPct val="90000"/>
              </a:lnSpc>
              <a:buFont typeface="Wingdings" panose="05000000000000000000" pitchFamily="2" charset="2"/>
              <a:buNone/>
              <a:defRPr/>
            </a:pPr>
            <a:r>
              <a:rPr lang="ru-RU" sz="2800" dirty="0" smtClean="0">
                <a:solidFill>
                  <a:schemeClr val="tx1">
                    <a:lumMod val="85000"/>
                    <a:lumOff val="15000"/>
                  </a:schemeClr>
                </a:solidFill>
              </a:rPr>
              <a:t>-не читайте книгу во время еды</a:t>
            </a:r>
          </a:p>
          <a:p>
            <a:pPr eaLnBrk="1" fontAlgn="auto" hangingPunct="1">
              <a:lnSpc>
                <a:spcPct val="90000"/>
              </a:lnSpc>
              <a:buFont typeface="Wingdings" panose="05000000000000000000" pitchFamily="2" charset="2"/>
              <a:buNone/>
              <a:defRPr/>
            </a:pPr>
            <a:r>
              <a:rPr lang="ru-RU" sz="2800" dirty="0" smtClean="0">
                <a:solidFill>
                  <a:schemeClr val="tx1">
                    <a:lumMod val="85000"/>
                    <a:lumOff val="15000"/>
                  </a:schemeClr>
                </a:solidFill>
              </a:rPr>
              <a:t>-не кладите в книгу карандашей, ручек, толстых предметов, от этого рвется переплет.</a:t>
            </a:r>
          </a:p>
          <a:p>
            <a:pPr eaLnBrk="1" fontAlgn="auto" hangingPunct="1">
              <a:lnSpc>
                <a:spcPct val="90000"/>
              </a:lnSpc>
              <a:buFont typeface="Wingdings" panose="05000000000000000000" pitchFamily="2" charset="2"/>
              <a:buNone/>
              <a:defRPr/>
            </a:pPr>
            <a:r>
              <a:rPr lang="ru-RU" sz="2800" dirty="0" smtClean="0">
                <a:solidFill>
                  <a:schemeClr val="tx1">
                    <a:lumMod val="85000"/>
                    <a:lumOff val="15000"/>
                  </a:schemeClr>
                </a:solidFill>
              </a:rPr>
              <a:t>-не загибайте углов на страницах книг</a:t>
            </a:r>
          </a:p>
          <a:p>
            <a:pPr eaLnBrk="1" fontAlgn="auto" hangingPunct="1">
              <a:lnSpc>
                <a:spcPct val="90000"/>
              </a:lnSpc>
              <a:buFont typeface="Wingdings" panose="05000000000000000000" pitchFamily="2" charset="2"/>
              <a:buNone/>
              <a:defRPr/>
            </a:pPr>
            <a:r>
              <a:rPr lang="ru-RU" sz="2800" dirty="0" smtClean="0">
                <a:solidFill>
                  <a:schemeClr val="tx1">
                    <a:lumMod val="85000"/>
                    <a:lumOff val="15000"/>
                  </a:schemeClr>
                </a:solidFill>
              </a:rPr>
              <a:t>-не рвите страницы, не рисуйте и не пишите в книге.</a:t>
            </a:r>
          </a:p>
          <a:p>
            <a:pPr eaLnBrk="1" fontAlgn="auto" hangingPunct="1">
              <a:lnSpc>
                <a:spcPct val="90000"/>
              </a:lnSpc>
              <a:buFont typeface="Wingdings" panose="05000000000000000000" pitchFamily="2" charset="2"/>
              <a:buNone/>
              <a:defRPr/>
            </a:pPr>
            <a:r>
              <a:rPr lang="ru-RU" sz="2800" dirty="0" smtClean="0">
                <a:solidFill>
                  <a:schemeClr val="tx1">
                    <a:lumMod val="85000"/>
                    <a:lumOff val="15000"/>
                  </a:schemeClr>
                </a:solidFill>
              </a:rPr>
              <a:t>-не перегибайте книгу, от этого вырываются страницы. </a:t>
            </a:r>
          </a:p>
        </p:txBody>
      </p:sp>
      <p:pic>
        <p:nvPicPr>
          <p:cNvPr id="32772" name="Рисунок 5" descr="https://im0-tub-ru.yandex.net/i?id=7b2ffffe5b7e0367698a802ffd0a8eaf-sr&amp;n=1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239000" y="5410200"/>
            <a:ext cx="15240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ru-RU" altLang="ru-RU" dirty="0" smtClean="0">
                <a:ln>
                  <a:noFill/>
                </a:ln>
              </a:rPr>
              <a:t>Для чего нужны книги?</a:t>
            </a:r>
          </a:p>
        </p:txBody>
      </p:sp>
      <p:pic>
        <p:nvPicPr>
          <p:cNvPr id="18435" name="Рисунок 5" descr="https://im0-tub-ru.yandex.net/i?id=af94c19dc6d637578dd223c2336ec31e-l&amp;n=13"/>
          <p:cNvPicPr preferRelativeResize="0">
            <a:picLocks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4724400" y="2667000"/>
            <a:ext cx="30480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1190193" y="2708720"/>
            <a:ext cx="3824701" cy="1631216"/>
          </a:xfrm>
          <a:prstGeom prst="rect">
            <a:avLst/>
          </a:prstGeom>
          <a:noFill/>
        </p:spPr>
        <p:txBody>
          <a:bodyPr wrap="none" rtlCol="0">
            <a:spAutoFit/>
          </a:bodyPr>
          <a:lstStyle/>
          <a:p>
            <a:r>
              <a:rPr lang="ru-RU" dirty="0" smtClean="0"/>
              <a:t>-</a:t>
            </a:r>
            <a:r>
              <a:rPr lang="ru-RU" sz="2000" b="1" dirty="0" smtClean="0"/>
              <a:t>Книга учит мыслить,</a:t>
            </a:r>
          </a:p>
          <a:p>
            <a:endParaRPr lang="ru-RU" sz="2000" b="1" dirty="0" smtClean="0"/>
          </a:p>
          <a:p>
            <a:r>
              <a:rPr lang="ru-RU" sz="2000" b="1" dirty="0" smtClean="0"/>
              <a:t>-книга учит  говорить,</a:t>
            </a:r>
          </a:p>
          <a:p>
            <a:r>
              <a:rPr lang="ru-RU" sz="2000" b="1" dirty="0" smtClean="0"/>
              <a:t> </a:t>
            </a:r>
          </a:p>
          <a:p>
            <a:r>
              <a:rPr lang="ru-RU" sz="2000" b="1" dirty="0" smtClean="0"/>
              <a:t>-книга учит понимать людей</a:t>
            </a:r>
            <a:endParaRPr lang="ru-RU" sz="2000" b="1" dirty="0"/>
          </a:p>
        </p:txBody>
      </p:sp>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sz="quarter"/>
          </p:nvPr>
        </p:nvSpPr>
        <p:spPr/>
        <p:txBody>
          <a:bodyPr/>
          <a:lstStyle/>
          <a:p>
            <a:pPr eaLnBrk="1" hangingPunct="1"/>
            <a:r>
              <a:rPr lang="ru-RU" altLang="ru-RU" smtClean="0">
                <a:ln>
                  <a:noFill/>
                </a:ln>
              </a:rPr>
              <a:t>Какие бывают книги</a:t>
            </a:r>
          </a:p>
        </p:txBody>
      </p:sp>
      <p:sp>
        <p:nvSpPr>
          <p:cNvPr id="72710" name="Rectangle 6"/>
          <p:cNvSpPr>
            <a:spLocks noGrp="1" noChangeArrowheads="1"/>
          </p:cNvSpPr>
          <p:nvPr>
            <p:ph sz="quarter" idx="1"/>
          </p:nvPr>
        </p:nvSpPr>
        <p:spPr>
          <a:xfrm>
            <a:off x="2514600" y="3352800"/>
            <a:ext cx="3124200" cy="342900"/>
          </a:xfrm>
        </p:spPr>
        <p:txBody>
          <a:bodyPr rtlCol="0">
            <a:normAutofit fontScale="85000" lnSpcReduction="20000"/>
          </a:bodyPr>
          <a:lstStyle/>
          <a:p>
            <a:pPr eaLnBrk="1" fontAlgn="auto" hangingPunct="1">
              <a:buFont typeface="Wingdings" panose="05000000000000000000" pitchFamily="2" charset="2"/>
              <a:buNone/>
              <a:defRPr/>
            </a:pPr>
            <a:r>
              <a:rPr lang="ru-RU" dirty="0" smtClean="0">
                <a:solidFill>
                  <a:schemeClr val="tx1">
                    <a:lumMod val="85000"/>
                    <a:lumOff val="15000"/>
                  </a:schemeClr>
                </a:solidFill>
              </a:rPr>
              <a:t>Художественные</a:t>
            </a:r>
          </a:p>
        </p:txBody>
      </p:sp>
      <p:sp>
        <p:nvSpPr>
          <p:cNvPr id="11" name="Rectangle 6"/>
          <p:cNvSpPr>
            <a:spLocks noGrp="1" noChangeArrowheads="1"/>
          </p:cNvSpPr>
          <p:nvPr>
            <p:ph sz="quarter" idx="2"/>
          </p:nvPr>
        </p:nvSpPr>
        <p:spPr>
          <a:xfrm>
            <a:off x="2362200" y="6248400"/>
            <a:ext cx="3124200" cy="342900"/>
          </a:xfrm>
        </p:spPr>
        <p:txBody>
          <a:bodyPr rtlCol="0">
            <a:normAutofit fontScale="85000" lnSpcReduction="20000"/>
          </a:bodyPr>
          <a:lstStyle/>
          <a:p>
            <a:pPr eaLnBrk="1" fontAlgn="auto" hangingPunct="1">
              <a:buFont typeface="Wingdings" panose="05000000000000000000" pitchFamily="2" charset="2"/>
              <a:buNone/>
              <a:defRPr/>
            </a:pPr>
            <a:r>
              <a:rPr lang="ru-RU" dirty="0" smtClean="0">
                <a:solidFill>
                  <a:schemeClr val="tx1">
                    <a:lumMod val="85000"/>
                    <a:lumOff val="15000"/>
                  </a:schemeClr>
                </a:solidFill>
              </a:rPr>
              <a:t>Справочные</a:t>
            </a:r>
          </a:p>
        </p:txBody>
      </p:sp>
      <p:sp>
        <p:nvSpPr>
          <p:cNvPr id="13" name="Rectangle 6"/>
          <p:cNvSpPr>
            <a:spLocks noGrp="1" noChangeArrowheads="1"/>
          </p:cNvSpPr>
          <p:nvPr>
            <p:ph sz="quarter" idx="3"/>
          </p:nvPr>
        </p:nvSpPr>
        <p:spPr>
          <a:xfrm>
            <a:off x="6705600" y="6400800"/>
            <a:ext cx="2209800" cy="342900"/>
          </a:xfrm>
        </p:spPr>
        <p:txBody>
          <a:bodyPr rtlCol="0">
            <a:normAutofit fontScale="85000" lnSpcReduction="20000"/>
          </a:bodyPr>
          <a:lstStyle/>
          <a:p>
            <a:pPr eaLnBrk="1" fontAlgn="auto" hangingPunct="1">
              <a:buFont typeface="Wingdings" panose="05000000000000000000" pitchFamily="2" charset="2"/>
              <a:buNone/>
              <a:defRPr/>
            </a:pPr>
            <a:r>
              <a:rPr lang="ru-RU" dirty="0" smtClean="0">
                <a:solidFill>
                  <a:schemeClr val="tx1">
                    <a:lumMod val="85000"/>
                    <a:lumOff val="15000"/>
                  </a:schemeClr>
                </a:solidFill>
              </a:rPr>
              <a:t>Учебные</a:t>
            </a:r>
          </a:p>
        </p:txBody>
      </p:sp>
      <p:sp>
        <p:nvSpPr>
          <p:cNvPr id="72711" name="Rectangle 7"/>
          <p:cNvSpPr>
            <a:spLocks noGrp="1" noChangeArrowheads="1"/>
          </p:cNvSpPr>
          <p:nvPr>
            <p:ph sz="quarter" idx="4"/>
          </p:nvPr>
        </p:nvSpPr>
        <p:spPr>
          <a:xfrm>
            <a:off x="5943600" y="3048000"/>
            <a:ext cx="2971800" cy="838200"/>
          </a:xfrm>
        </p:spPr>
        <p:txBody>
          <a:bodyPr rtlCol="0">
            <a:normAutofit fontScale="92500" lnSpcReduction="10000"/>
          </a:bodyPr>
          <a:lstStyle/>
          <a:p>
            <a:pPr eaLnBrk="1" fontAlgn="auto" hangingPunct="1">
              <a:buFont typeface="Wingdings" panose="05000000000000000000" pitchFamily="2" charset="2"/>
              <a:buNone/>
              <a:defRPr/>
            </a:pPr>
            <a:r>
              <a:rPr lang="ru-RU" dirty="0" smtClean="0">
                <a:solidFill>
                  <a:schemeClr val="tx1">
                    <a:lumMod val="85000"/>
                    <a:lumOff val="15000"/>
                  </a:schemeClr>
                </a:solidFill>
              </a:rPr>
              <a:t>        Старинные</a:t>
            </a:r>
          </a:p>
          <a:p>
            <a:pPr eaLnBrk="1" fontAlgn="auto" hangingPunct="1">
              <a:buFont typeface="Wingdings" panose="05000000000000000000" pitchFamily="2" charset="2"/>
              <a:buNone/>
              <a:defRPr/>
            </a:pPr>
            <a:r>
              <a:rPr lang="ru-RU" dirty="0" smtClean="0">
                <a:solidFill>
                  <a:schemeClr val="tx1">
                    <a:lumMod val="85000"/>
                    <a:lumOff val="15000"/>
                  </a:schemeClr>
                </a:solidFill>
              </a:rPr>
              <a:t>         рукописные</a:t>
            </a:r>
          </a:p>
        </p:txBody>
      </p:sp>
      <p:pic>
        <p:nvPicPr>
          <p:cNvPr id="19463" name="Picture 9" descr="https://ds02.infourok.ru/uploads/ex/0fa1/00035778-d7eb52a3/hello_html_m530a50fd.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054725" y="773113"/>
            <a:ext cx="243840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4" name="Picture 11" descr="http://img1.labirint.ru/books/412487/scrn_big_13.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676400" y="1230313"/>
            <a:ext cx="3328988"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5" name="Picture 13" descr="https://im0-tub-ru.yandex.net/i?id=e5deece9870bfe672bdaef16acb0e390-l&amp;n=1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493838" y="4037013"/>
            <a:ext cx="3500437"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6" name="Picture 15" descr="https://im0-tub-ru.yandex.net/i?id=c29a279d0c637ad403f5d500d4e6d95a-l&amp;n=13"/>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638800" y="3962400"/>
            <a:ext cx="2881313"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1600200" y="381000"/>
            <a:ext cx="6248400" cy="685800"/>
          </a:xfrm>
        </p:spPr>
        <p:txBody>
          <a:bodyPr rtlCol="0">
            <a:normAutofit fontScale="90000"/>
          </a:bodyPr>
          <a:lstStyle/>
          <a:p>
            <a:pPr eaLnBrk="1" fontAlgn="auto" hangingPunct="1">
              <a:spcAft>
                <a:spcPts val="0"/>
              </a:spcAft>
              <a:defRPr/>
            </a:pPr>
            <a:r>
              <a:rPr lang="ru-RU" dirty="0" smtClean="0">
                <a:solidFill>
                  <a:schemeClr val="tx1">
                    <a:lumMod val="85000"/>
                    <a:lumOff val="15000"/>
                  </a:schemeClr>
                </a:solidFill>
              </a:rPr>
              <a:t>Самые первые книги</a:t>
            </a:r>
          </a:p>
        </p:txBody>
      </p:sp>
      <p:sp>
        <p:nvSpPr>
          <p:cNvPr id="20483" name="Rectangle 3"/>
          <p:cNvSpPr>
            <a:spLocks noGrp="1" noChangeArrowheads="1"/>
          </p:cNvSpPr>
          <p:nvPr>
            <p:ph type="body" sz="half" idx="1"/>
          </p:nvPr>
        </p:nvSpPr>
        <p:spPr>
          <a:xfrm>
            <a:off x="1219200" y="1585913"/>
            <a:ext cx="3124200" cy="5257800"/>
          </a:xfrm>
        </p:spPr>
        <p:txBody>
          <a:bodyPr/>
          <a:lstStyle/>
          <a:p>
            <a:pPr eaLnBrk="1" hangingPunct="1">
              <a:lnSpc>
                <a:spcPct val="90000"/>
              </a:lnSpc>
            </a:pPr>
            <a:r>
              <a:rPr lang="ru-RU" altLang="ru-RU" sz="2000" smtClean="0"/>
              <a:t>В далёкой древности материалом для письма служил КАМЕНЬ. Первые рисунки первобытных художников найдены на стенах пещер. Впоследствии на скалах, на каменных плитках и столбах высекали законы, имена царей, памятные события.</a:t>
            </a:r>
            <a:br>
              <a:rPr lang="ru-RU" altLang="ru-RU" sz="2000" smtClean="0"/>
            </a:br>
            <a:endParaRPr lang="ru-RU" altLang="ru-RU" sz="2000" smtClean="0"/>
          </a:p>
        </p:txBody>
      </p:sp>
      <p:pic>
        <p:nvPicPr>
          <p:cNvPr id="20484" name="Содержимое 6" descr="https://im0-tub-ru.yandex.net/i?id=607c68311dee87315074185b35aba555-sr&amp;n=13"/>
          <p:cNvPicPr>
            <a:picLocks noGrp="1"/>
          </p:cNvPicPr>
          <p:nvPr>
            <p:ph sz="half" idx="2"/>
          </p:nvPr>
        </p:nvPicPr>
        <p:blipFill>
          <a:blip r:embed="rId2" cstate="email">
            <a:extLst>
              <a:ext uri="{28A0092B-C50C-407E-A947-70E740481C1C}">
                <a14:useLocalDpi xmlns:a14="http://schemas.microsoft.com/office/drawing/2010/main"/>
              </a:ext>
            </a:extLst>
          </a:blip>
          <a:srcRect/>
          <a:stretch>
            <a:fillRect/>
          </a:stretch>
        </p:blipFill>
        <p:spPr>
          <a:xfrm>
            <a:off x="4953000" y="1828800"/>
            <a:ext cx="3124200" cy="2193925"/>
          </a:xfrm>
        </p:spPr>
      </p:pic>
    </p:spTree>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ru-RU" altLang="ru-RU" sz="2800" smtClean="0">
                <a:ln>
                  <a:noFill/>
                </a:ln>
              </a:rPr>
              <a:t>Глиняные книги</a:t>
            </a:r>
          </a:p>
        </p:txBody>
      </p:sp>
      <p:sp>
        <p:nvSpPr>
          <p:cNvPr id="21507" name="Rectangle 3"/>
          <p:cNvSpPr>
            <a:spLocks noGrp="1" noChangeArrowheads="1"/>
          </p:cNvSpPr>
          <p:nvPr>
            <p:ph type="body" sz="half" idx="1"/>
          </p:nvPr>
        </p:nvSpPr>
        <p:spPr>
          <a:xfrm>
            <a:off x="1295400" y="1295400"/>
            <a:ext cx="3124200" cy="4876800"/>
          </a:xfrm>
        </p:spPr>
        <p:txBody>
          <a:bodyPr/>
          <a:lstStyle/>
          <a:p>
            <a:pPr eaLnBrk="1" hangingPunct="1">
              <a:lnSpc>
                <a:spcPct val="90000"/>
              </a:lnSpc>
            </a:pPr>
            <a:r>
              <a:rPr lang="ru-RU" altLang="ru-RU" sz="2000" smtClean="0"/>
              <a:t>На еще мягкой и влажной глине выдавливали острой палочкой слова-значки. Потом дощечку сушили и обжигали в печах, как горшки. Из десятка, а иногда из сотни таких страниц создавалась книга. Такие книги писались в древних государствах Месопотамии и Ассирии. </a:t>
            </a:r>
          </a:p>
        </p:txBody>
      </p:sp>
      <p:pic>
        <p:nvPicPr>
          <p:cNvPr id="21508" name="Содержимое 6" descr="https://im0-tub-ru.yandex.net/i?id=2ed328e4c0f520f29b4f2a1dd98f9b61-l&amp;n=13"/>
          <p:cNvPicPr>
            <a:picLocks noGrp="1"/>
          </p:cNvPicPr>
          <p:nvPr>
            <p:ph sz="half" idx="2"/>
          </p:nvPr>
        </p:nvPicPr>
        <p:blipFill>
          <a:blip r:embed="rId2" cstate="email">
            <a:extLst>
              <a:ext uri="{28A0092B-C50C-407E-A947-70E740481C1C}">
                <a14:useLocalDpi xmlns:a14="http://schemas.microsoft.com/office/drawing/2010/main"/>
              </a:ext>
            </a:extLst>
          </a:blip>
          <a:srcRect/>
          <a:stretch>
            <a:fillRect/>
          </a:stretch>
        </p:blipFill>
        <p:spPr>
          <a:xfrm>
            <a:off x="4800600" y="1905000"/>
            <a:ext cx="3390900" cy="2819400"/>
          </a:xfrm>
        </p:spPr>
      </p:pic>
    </p:spTree>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8" name="Rectangle 4"/>
          <p:cNvSpPr>
            <a:spLocks noGrp="1" noChangeArrowheads="1"/>
          </p:cNvSpPr>
          <p:nvPr>
            <p:ph type="title"/>
          </p:nvPr>
        </p:nvSpPr>
        <p:spPr>
          <a:xfrm>
            <a:off x="2819400" y="457200"/>
            <a:ext cx="6248400" cy="685800"/>
          </a:xfrm>
        </p:spPr>
        <p:txBody>
          <a:bodyPr rtlCol="0">
            <a:normAutofit fontScale="90000"/>
          </a:bodyPr>
          <a:lstStyle/>
          <a:p>
            <a:pPr eaLnBrk="1" fontAlgn="auto" hangingPunct="1">
              <a:spcAft>
                <a:spcPts val="0"/>
              </a:spcAft>
              <a:defRPr/>
            </a:pPr>
            <a:r>
              <a:rPr lang="ru-RU" dirty="0" smtClean="0">
                <a:solidFill>
                  <a:schemeClr val="tx1">
                    <a:lumMod val="85000"/>
                    <a:lumOff val="15000"/>
                  </a:schemeClr>
                </a:solidFill>
              </a:rPr>
              <a:t>            Папирус</a:t>
            </a:r>
          </a:p>
        </p:txBody>
      </p:sp>
      <p:sp>
        <p:nvSpPr>
          <p:cNvPr id="22531" name="Rectangle 5"/>
          <p:cNvSpPr>
            <a:spLocks noGrp="1" noChangeArrowheads="1"/>
          </p:cNvSpPr>
          <p:nvPr>
            <p:ph type="body" sz="half" idx="1"/>
          </p:nvPr>
        </p:nvSpPr>
        <p:spPr>
          <a:xfrm>
            <a:off x="1281113" y="762000"/>
            <a:ext cx="3352800" cy="5562600"/>
          </a:xfrm>
        </p:spPr>
        <p:txBody>
          <a:bodyPr/>
          <a:lstStyle/>
          <a:p>
            <a:pPr eaLnBrk="1" hangingPunct="1">
              <a:lnSpc>
                <a:spcPct val="80000"/>
              </a:lnSpc>
              <a:buFont typeface="Wingdings" panose="05000000000000000000" pitchFamily="2" charset="2"/>
              <a:buNone/>
            </a:pPr>
            <a:r>
              <a:rPr lang="ru-RU" altLang="ru-RU" sz="2000" smtClean="0"/>
              <a:t>А в соседнем Египетском государстве книги делали из </a:t>
            </a:r>
            <a:r>
              <a:rPr lang="ru-RU" altLang="ru-RU" sz="2000" b="1" smtClean="0"/>
              <a:t>ПАПИРУСА </a:t>
            </a:r>
            <a:r>
              <a:rPr lang="ru-RU" altLang="ru-RU" sz="2000" smtClean="0"/>
              <a:t>– речного тростника с высоким и толстым стволом, разрезанным на полосы и высушенным. На них писали палочками, обмакивая их в чернила или цветные краски. Потом листы склеивали и получалась книга в виде длинного свитка. Обычно длиной около 6 м. После чтения свиток сворачивали в трубку и хранили в особом футляре. </a:t>
            </a:r>
          </a:p>
        </p:txBody>
      </p:sp>
      <p:pic>
        <p:nvPicPr>
          <p:cNvPr id="22532" name="Содержимое 6" descr="https://im0-tub-ru.yandex.net/i?id=17af7972f883b1f856924f7383902f93-l&amp;n=13"/>
          <p:cNvPicPr>
            <a:picLocks noGrp="1"/>
          </p:cNvPicPr>
          <p:nvPr>
            <p:ph sz="half" idx="2"/>
          </p:nvPr>
        </p:nvPicPr>
        <p:blipFill>
          <a:blip r:embed="rId2" cstate="email">
            <a:extLst>
              <a:ext uri="{28A0092B-C50C-407E-A947-70E740481C1C}">
                <a14:useLocalDpi xmlns:a14="http://schemas.microsoft.com/office/drawing/2010/main"/>
              </a:ext>
            </a:extLst>
          </a:blip>
          <a:srcRect/>
          <a:stretch>
            <a:fillRect/>
          </a:stretch>
        </p:blipFill>
        <p:spPr>
          <a:xfrm>
            <a:off x="5078413" y="1154113"/>
            <a:ext cx="3200400" cy="2117725"/>
          </a:xfrm>
        </p:spPr>
      </p:pic>
      <p:pic>
        <p:nvPicPr>
          <p:cNvPr id="22533" name="Рисунок 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4870450" y="3352800"/>
            <a:ext cx="3617913" cy="271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4"/>
          <p:cNvSpPr>
            <a:spLocks noGrp="1" noChangeArrowheads="1"/>
          </p:cNvSpPr>
          <p:nvPr>
            <p:ph type="title"/>
          </p:nvPr>
        </p:nvSpPr>
        <p:spPr/>
        <p:txBody>
          <a:bodyPr/>
          <a:lstStyle/>
          <a:p>
            <a:pPr eaLnBrk="1" hangingPunct="1"/>
            <a:r>
              <a:rPr lang="ru-RU" altLang="ru-RU" smtClean="0">
                <a:ln>
                  <a:noFill/>
                </a:ln>
              </a:rPr>
              <a:t>            Пергамент</a:t>
            </a:r>
          </a:p>
        </p:txBody>
      </p:sp>
      <p:sp>
        <p:nvSpPr>
          <p:cNvPr id="23555" name="Rectangle 5"/>
          <p:cNvSpPr>
            <a:spLocks noGrp="1" noChangeArrowheads="1"/>
          </p:cNvSpPr>
          <p:nvPr>
            <p:ph type="body" sz="half" idx="1"/>
          </p:nvPr>
        </p:nvSpPr>
        <p:spPr>
          <a:xfrm>
            <a:off x="1143000" y="1073150"/>
            <a:ext cx="3124200" cy="5257800"/>
          </a:xfrm>
        </p:spPr>
        <p:txBody>
          <a:bodyPr/>
          <a:lstStyle/>
          <a:p>
            <a:pPr eaLnBrk="1" hangingPunct="1">
              <a:lnSpc>
                <a:spcPct val="80000"/>
              </a:lnSpc>
              <a:buFont typeface="Wingdings" panose="05000000000000000000" pitchFamily="2" charset="2"/>
              <a:buNone/>
            </a:pPr>
            <a:r>
              <a:rPr lang="ru-RU" altLang="ru-RU" sz="2000" smtClean="0"/>
              <a:t>На смену папирусу пришел новый писчий материал –</a:t>
            </a:r>
            <a:r>
              <a:rPr lang="ru-RU" altLang="ru-RU" sz="2000" b="1" smtClean="0"/>
              <a:t>ПЕРГАМЕНТ</a:t>
            </a:r>
            <a:r>
              <a:rPr lang="ru-RU" altLang="ru-RU" sz="2000" smtClean="0"/>
              <a:t>. Его выделывали из шкур животных. На нем можно было писать с обеих сторон. Лист пергамента сгибали пополам, и получались четыре страницы «тетрадос». Несколько таких тетрадей сшивалось и получалась книга, в которой можно было писать и рисовать, и называлась она кодексом. </a:t>
            </a:r>
          </a:p>
        </p:txBody>
      </p:sp>
      <p:pic>
        <p:nvPicPr>
          <p:cNvPr id="23556" name="Рисунок 7" descr="https://im0-tub-ru.yandex.net/i?id=84f2fb92b5472cf5eb6d0d4aa06e7e96-l&amp;n=1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572000" y="1905000"/>
            <a:ext cx="3425825"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7" name="Рисунок 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5257800" y="4343400"/>
            <a:ext cx="3201988" cy="198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8" name="Rectangle 4"/>
          <p:cNvSpPr>
            <a:spLocks noGrp="1" noChangeArrowheads="1"/>
          </p:cNvSpPr>
          <p:nvPr>
            <p:ph type="title" idx="4294967295"/>
          </p:nvPr>
        </p:nvSpPr>
        <p:spPr>
          <a:xfrm>
            <a:off x="0" y="436563"/>
            <a:ext cx="6400800" cy="685800"/>
          </a:xfrm>
        </p:spPr>
        <p:txBody>
          <a:bodyPr rtlCol="0">
            <a:normAutofit fontScale="90000"/>
          </a:bodyPr>
          <a:lstStyle/>
          <a:p>
            <a:pPr eaLnBrk="1" fontAlgn="auto" hangingPunct="1">
              <a:spcAft>
                <a:spcPts val="0"/>
              </a:spcAft>
              <a:defRPr/>
            </a:pPr>
            <a:r>
              <a:rPr lang="ru-RU" smtClean="0">
                <a:solidFill>
                  <a:schemeClr val="tx1">
                    <a:lumMod val="85000"/>
                    <a:lumOff val="15000"/>
                  </a:schemeClr>
                </a:solidFill>
              </a:rPr>
              <a:t>              Береста</a:t>
            </a:r>
          </a:p>
        </p:txBody>
      </p:sp>
      <p:sp>
        <p:nvSpPr>
          <p:cNvPr id="24579" name="Rectangle 5"/>
          <p:cNvSpPr>
            <a:spLocks noGrp="1" noChangeArrowheads="1"/>
          </p:cNvSpPr>
          <p:nvPr>
            <p:ph type="body" sz="half" idx="4294967295"/>
          </p:nvPr>
        </p:nvSpPr>
        <p:spPr>
          <a:xfrm>
            <a:off x="990600" y="1129290"/>
            <a:ext cx="3124200" cy="4876800"/>
          </a:xfrm>
        </p:spPr>
        <p:txBody>
          <a:bodyPr/>
          <a:lstStyle/>
          <a:p>
            <a:pPr eaLnBrk="1" hangingPunct="1">
              <a:lnSpc>
                <a:spcPct val="80000"/>
              </a:lnSpc>
            </a:pPr>
            <a:r>
              <a:rPr lang="ru-RU" altLang="ru-RU" dirty="0" smtClean="0"/>
              <a:t>В Древней Руси писали на березовой коре – </a:t>
            </a:r>
            <a:r>
              <a:rPr lang="ru-RU" altLang="ru-RU" b="1" dirty="0" smtClean="0"/>
              <a:t>БЕРЕСТЕ</a:t>
            </a:r>
            <a:r>
              <a:rPr lang="ru-RU" altLang="ru-RU" dirty="0" smtClean="0"/>
              <a:t>. Знаки на кору наносили костяным стерженьком с ушком вверху, сквозь которую продергивалась тесемка. Стерженёк подвешивали к поясу.</a:t>
            </a:r>
            <a:br>
              <a:rPr lang="ru-RU" altLang="ru-RU" dirty="0" smtClean="0"/>
            </a:br>
            <a:endParaRPr lang="ru-RU" altLang="ru-RU" dirty="0" smtClean="0"/>
          </a:p>
        </p:txBody>
      </p:sp>
      <p:pic>
        <p:nvPicPr>
          <p:cNvPr id="24581" name="Рисунок 1"/>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4495800" y="1600200"/>
            <a:ext cx="3681413" cy="302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6" name="Rectangle 4"/>
          <p:cNvSpPr>
            <a:spLocks noGrp="1" noChangeArrowheads="1"/>
          </p:cNvSpPr>
          <p:nvPr>
            <p:ph type="title"/>
          </p:nvPr>
        </p:nvSpPr>
        <p:spPr>
          <a:xfrm>
            <a:off x="609600" y="450850"/>
            <a:ext cx="6400800" cy="685800"/>
          </a:xfrm>
        </p:spPr>
        <p:txBody>
          <a:bodyPr rtlCol="0">
            <a:normAutofit fontScale="90000"/>
          </a:bodyPr>
          <a:lstStyle/>
          <a:p>
            <a:pPr eaLnBrk="1" fontAlgn="auto" hangingPunct="1">
              <a:spcAft>
                <a:spcPts val="0"/>
              </a:spcAft>
              <a:defRPr/>
            </a:pPr>
            <a:r>
              <a:rPr lang="ru-RU" dirty="0" smtClean="0">
                <a:solidFill>
                  <a:schemeClr val="tx1">
                    <a:lumMod val="85000"/>
                    <a:lumOff val="15000"/>
                  </a:schemeClr>
                </a:solidFill>
              </a:rPr>
              <a:t>                Бумага</a:t>
            </a:r>
          </a:p>
        </p:txBody>
      </p:sp>
      <p:sp>
        <p:nvSpPr>
          <p:cNvPr id="25603" name="Rectangle 5"/>
          <p:cNvSpPr>
            <a:spLocks noGrp="1" noChangeArrowheads="1"/>
          </p:cNvSpPr>
          <p:nvPr>
            <p:ph type="body" sz="half" idx="1"/>
          </p:nvPr>
        </p:nvSpPr>
        <p:spPr>
          <a:xfrm>
            <a:off x="990600" y="914400"/>
            <a:ext cx="3352800" cy="5715000"/>
          </a:xfrm>
        </p:spPr>
        <p:txBody>
          <a:bodyPr/>
          <a:lstStyle/>
          <a:p>
            <a:pPr eaLnBrk="1" hangingPunct="1">
              <a:lnSpc>
                <a:spcPct val="80000"/>
              </a:lnSpc>
              <a:buFont typeface="Wingdings" panose="05000000000000000000" pitchFamily="2" charset="2"/>
              <a:buNone/>
            </a:pPr>
            <a:r>
              <a:rPr lang="ru-RU" altLang="ru-RU" sz="1800" smtClean="0"/>
              <a:t>Во 2 в.н.э. в Китае изобрели БУМАГУ. Это был более дешевый материал. Бумагу изобрел Цай Лунь. Он нашел способ делать бумагу из волокнистой внутренней части коры тутового дерева. Китайцы научились толочь кору в воде, чтобы отделить волокна, потом они выливали эту смесь на подносы, на дне которых находились длинные узкие полоски бамбука. Когда вода стекала, мягкие листы клали сушиться на ровную поверхность. Для этой цели использовали бамбук и старые тряпки.</a:t>
            </a:r>
            <a:r>
              <a:rPr lang="ru-RU" altLang="ru-RU" sz="1000" smtClean="0"/>
              <a:t> </a:t>
            </a:r>
            <a:r>
              <a:rPr lang="ru-RU" altLang="ru-RU" sz="1800" smtClean="0"/>
              <a:t>Первыми создателями рукописных книг были монахи</a:t>
            </a:r>
            <a:r>
              <a:rPr lang="ru-RU" altLang="ru-RU" sz="1000" smtClean="0"/>
              <a:t>. </a:t>
            </a:r>
          </a:p>
        </p:txBody>
      </p:sp>
      <p:pic>
        <p:nvPicPr>
          <p:cNvPr id="25604" name="Содержимое 6" descr="https://im0-tub-ru.yandex.net/i?id=99e8a0c1dfb4514e8b16f21fc0f01688-l&amp;n=13"/>
          <p:cNvPicPr>
            <a:picLocks noGrp="1"/>
          </p:cNvPicPr>
          <p:nvPr>
            <p:ph sz="half" idx="2"/>
          </p:nvPr>
        </p:nvPicPr>
        <p:blipFill>
          <a:blip r:embed="rId2" cstate="email">
            <a:extLst>
              <a:ext uri="{28A0092B-C50C-407E-A947-70E740481C1C}">
                <a14:useLocalDpi xmlns:a14="http://schemas.microsoft.com/office/drawing/2010/main"/>
              </a:ext>
            </a:extLst>
          </a:blip>
          <a:srcRect/>
          <a:stretch>
            <a:fillRect/>
          </a:stretch>
        </p:blipFill>
        <p:spPr>
          <a:xfrm>
            <a:off x="5797550" y="838200"/>
            <a:ext cx="1900238" cy="2590800"/>
          </a:xfrm>
        </p:spPr>
      </p:pic>
      <p:pic>
        <p:nvPicPr>
          <p:cNvPr id="25605" name="Рисунок 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4953000" y="3463925"/>
            <a:ext cx="3398838" cy="286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Натуральные материалы">
  <a:themeElements>
    <a:clrScheme name="Натуральные материалы">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Натуральные материалы">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Натуральные материалы">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189</TotalTime>
  <Words>547</Words>
  <Application>Microsoft Office PowerPoint</Application>
  <PresentationFormat>Экран (4:3)</PresentationFormat>
  <Paragraphs>51</Paragraphs>
  <Slides>16</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16</vt:i4>
      </vt:variant>
    </vt:vector>
  </HeadingPairs>
  <TitlesOfParts>
    <vt:vector size="20" baseType="lpstr">
      <vt:lpstr>Arial</vt:lpstr>
      <vt:lpstr>Garamond</vt:lpstr>
      <vt:lpstr>Wingdings</vt:lpstr>
      <vt:lpstr>Натуральные материалы</vt:lpstr>
      <vt:lpstr>История создания книги</vt:lpstr>
      <vt:lpstr>Для чего нужны книги?</vt:lpstr>
      <vt:lpstr>Какие бывают книги</vt:lpstr>
      <vt:lpstr>Самые первые книги</vt:lpstr>
      <vt:lpstr>Глиняные книги</vt:lpstr>
      <vt:lpstr>            Папирус</vt:lpstr>
      <vt:lpstr>            Пергамент</vt:lpstr>
      <vt:lpstr>              Береста</vt:lpstr>
      <vt:lpstr>                Бумага</vt:lpstr>
      <vt:lpstr>Первый печатный станок</vt:lpstr>
      <vt:lpstr>Книгопечатание в Москве</vt:lpstr>
      <vt:lpstr>Первая русская печатная книга</vt:lpstr>
      <vt:lpstr>Из чего состоит книга?</vt:lpstr>
      <vt:lpstr>Современные книги</vt:lpstr>
      <vt:lpstr>Где живут книги</vt:lpstr>
      <vt:lpstr>Правила работы с книгой</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DC18_1</dc:creator>
  <cp:lastModifiedBy>Пользователь Windows</cp:lastModifiedBy>
  <cp:revision>18</cp:revision>
  <cp:lastPrinted>1601-01-01T00:00:00Z</cp:lastPrinted>
  <dcterms:created xsi:type="dcterms:W3CDTF">1601-01-01T00:00:00Z</dcterms:created>
  <dcterms:modified xsi:type="dcterms:W3CDTF">2022-05-05T11:57:48Z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