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7"/>
  </p:notesMasterIdLst>
  <p:sldIdLst>
    <p:sldId id="256" r:id="rId2"/>
    <p:sldId id="270" r:id="rId3"/>
    <p:sldId id="259" r:id="rId4"/>
    <p:sldId id="260" r:id="rId5"/>
    <p:sldId id="261" r:id="rId6"/>
    <p:sldId id="264" r:id="rId7"/>
    <p:sldId id="262" r:id="rId8"/>
    <p:sldId id="266" r:id="rId9"/>
    <p:sldId id="269" r:id="rId10"/>
    <p:sldId id="272" r:id="rId11"/>
    <p:sldId id="268" r:id="rId12"/>
    <p:sldId id="274" r:id="rId13"/>
    <p:sldId id="258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BA5E6-5246-494F-850E-807EA82872D8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13224-1C99-429C-80CA-7DA142A3A3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00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DE66FB-CF23-4F76-86DF-F11B52A8A8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F8DFCAE-6E25-4283-8D45-6F7841386F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15.jpeg"/><Relationship Id="rId18" Type="http://schemas.openxmlformats.org/officeDocument/2006/relationships/slide" Target="slide11.xml"/><Relationship Id="rId3" Type="http://schemas.openxmlformats.org/officeDocument/2006/relationships/image" Target="../media/image8.jpeg"/><Relationship Id="rId21" Type="http://schemas.openxmlformats.org/officeDocument/2006/relationships/image" Target="../media/image19.png"/><Relationship Id="rId7" Type="http://schemas.openxmlformats.org/officeDocument/2006/relationships/image" Target="../media/image12.jpeg"/><Relationship Id="rId12" Type="http://schemas.openxmlformats.org/officeDocument/2006/relationships/slide" Target="slide12.xml"/><Relationship Id="rId17" Type="http://schemas.openxmlformats.org/officeDocument/2006/relationships/image" Target="../media/image17.jpeg"/><Relationship Id="rId2" Type="http://schemas.openxmlformats.org/officeDocument/2006/relationships/image" Target="../media/image7.jpeg"/><Relationship Id="rId16" Type="http://schemas.openxmlformats.org/officeDocument/2006/relationships/slide" Target="slide10.xml"/><Relationship Id="rId20" Type="http://schemas.openxmlformats.org/officeDocument/2006/relationships/slide" Target="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image" Target="../media/image10.jpeg"/><Relationship Id="rId15" Type="http://schemas.openxmlformats.org/officeDocument/2006/relationships/image" Target="../media/image16.jpeg"/><Relationship Id="rId10" Type="http://schemas.openxmlformats.org/officeDocument/2006/relationships/slide" Target="slide7.xml"/><Relationship Id="rId19" Type="http://schemas.openxmlformats.org/officeDocument/2006/relationships/image" Target="../media/image18.jpeg"/><Relationship Id="rId4" Type="http://schemas.openxmlformats.org/officeDocument/2006/relationships/image" Target="../media/image9.jpeg"/><Relationship Id="rId9" Type="http://schemas.openxmlformats.org/officeDocument/2006/relationships/image" Target="../media/image13.png"/><Relationship Id="rId1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808" y="23078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 – наши друзья и помощники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cdn.pixabay.com/photo/2015/07/27/12/03/book-862492_12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624736" cy="4994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71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59" y="908720"/>
            <a:ext cx="8337347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–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неприятели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спорят весь день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скажет: «Солнце!»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скажет: «Тень!»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скажет: «Близко!»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Другой: «Далеко!»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скажет: «Низко!»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Другой: «Высоко!»</a:t>
            </a:r>
            <a:endParaRPr lang="ru-RU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>
            <a:off x="4067944" y="2204864"/>
            <a:ext cx="1872208" cy="5760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2411760" y="3429000"/>
            <a:ext cx="2448272" cy="64807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>
            <a:off x="2555776" y="4653135"/>
            <a:ext cx="2304256" cy="656789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i.pinimg.com/originals/db/c8/36/dbc8368691e5c27236945df58f2f6aa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6E3"/>
              </a:clrFrom>
              <a:clrTo>
                <a:srgbClr val="F9F6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53135"/>
            <a:ext cx="1224136" cy="169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98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Замени слово</a:t>
            </a:r>
            <a:endParaRPr lang="ru-RU" sz="6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844824"/>
            <a:ext cx="364221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ПРИЯТЕЛЬ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ПЕЧАЛЬ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СОЛДАТ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КРАСНЫЙ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"/>
          <p:cNvSpPr/>
          <p:nvPr/>
        </p:nvSpPr>
        <p:spPr>
          <a:xfrm>
            <a:off x="745232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И"/>
          <p:cNvSpPr/>
          <p:nvPr/>
        </p:nvSpPr>
        <p:spPr>
          <a:xfrm>
            <a:off x="673224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"/>
          <p:cNvSpPr/>
          <p:nvPr/>
        </p:nvSpPr>
        <p:spPr>
          <a:xfrm>
            <a:off x="601216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"/>
          <p:cNvSpPr/>
          <p:nvPr/>
        </p:nvSpPr>
        <p:spPr>
          <a:xfrm>
            <a:off x="529208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Ы"/>
          <p:cNvSpPr/>
          <p:nvPr/>
        </p:nvSpPr>
        <p:spPr>
          <a:xfrm>
            <a:off x="745232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Ы"/>
          <p:cNvSpPr/>
          <p:nvPr/>
        </p:nvSpPr>
        <p:spPr>
          <a:xfrm>
            <a:off x="673224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Л"/>
          <p:cNvSpPr/>
          <p:nvPr/>
        </p:nvSpPr>
        <p:spPr>
          <a:xfrm>
            <a:off x="601216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А"/>
          <p:cNvSpPr/>
          <p:nvPr/>
        </p:nvSpPr>
        <p:spPr>
          <a:xfrm>
            <a:off x="529208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"/>
          <p:cNvSpPr/>
          <p:nvPr/>
        </p:nvSpPr>
        <p:spPr>
          <a:xfrm>
            <a:off x="601216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"/>
          <p:cNvSpPr/>
          <p:nvPr/>
        </p:nvSpPr>
        <p:spPr>
          <a:xfrm>
            <a:off x="673224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Е"/>
          <p:cNvSpPr/>
          <p:nvPr/>
        </p:nvSpPr>
        <p:spPr>
          <a:xfrm>
            <a:off x="745232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2"/>
          <p:cNvSpPr/>
          <p:nvPr/>
        </p:nvSpPr>
        <p:spPr>
          <a:xfrm>
            <a:off x="745232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"/>
          <p:cNvSpPr/>
          <p:nvPr/>
        </p:nvSpPr>
        <p:spPr>
          <a:xfrm>
            <a:off x="673224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Р"/>
          <p:cNvSpPr/>
          <p:nvPr/>
        </p:nvSpPr>
        <p:spPr>
          <a:xfrm>
            <a:off x="601216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Т"/>
          <p:cNvSpPr/>
          <p:nvPr/>
        </p:nvSpPr>
        <p:spPr>
          <a:xfrm>
            <a:off x="529208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Г"/>
          <p:cNvSpPr/>
          <p:nvPr/>
        </p:nvSpPr>
        <p:spPr>
          <a:xfrm>
            <a:off x="529208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Д"/>
          <p:cNvSpPr/>
          <p:nvPr/>
        </p:nvSpPr>
        <p:spPr>
          <a:xfrm>
            <a:off x="529208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Р"/>
          <p:cNvSpPr/>
          <p:nvPr/>
        </p:nvSpPr>
        <p:spPr>
          <a:xfrm>
            <a:off x="601216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У"/>
          <p:cNvSpPr/>
          <p:nvPr/>
        </p:nvSpPr>
        <p:spPr>
          <a:xfrm>
            <a:off x="673224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Г"/>
          <p:cNvSpPr/>
          <p:nvPr/>
        </p:nvSpPr>
        <p:spPr>
          <a:xfrm>
            <a:off x="745232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Д"/>
          <p:cNvSpPr/>
          <p:nvPr/>
        </p:nvSpPr>
        <p:spPr>
          <a:xfrm>
            <a:off x="529208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Р"/>
          <p:cNvSpPr/>
          <p:nvPr/>
        </p:nvSpPr>
        <p:spPr>
          <a:xfrm>
            <a:off x="601216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У"/>
          <p:cNvSpPr/>
          <p:nvPr/>
        </p:nvSpPr>
        <p:spPr>
          <a:xfrm>
            <a:off x="673224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О"/>
          <p:cNvSpPr/>
          <p:nvPr/>
        </p:nvSpPr>
        <p:spPr>
          <a:xfrm>
            <a:off x="601216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Г"/>
          <p:cNvSpPr/>
          <p:nvPr/>
        </p:nvSpPr>
        <p:spPr>
          <a:xfrm>
            <a:off x="7452320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Г2"/>
          <p:cNvSpPr/>
          <p:nvPr/>
        </p:nvSpPr>
        <p:spPr>
          <a:xfrm>
            <a:off x="529208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Р2"/>
          <p:cNvSpPr/>
          <p:nvPr/>
        </p:nvSpPr>
        <p:spPr>
          <a:xfrm>
            <a:off x="673224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Т"/>
          <p:cNvSpPr/>
          <p:nvPr/>
        </p:nvSpPr>
        <p:spPr>
          <a:xfrm>
            <a:off x="529208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Е"/>
          <p:cNvSpPr/>
          <p:nvPr/>
        </p:nvSpPr>
        <p:spPr>
          <a:xfrm>
            <a:off x="7452320" y="263691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Р3"/>
          <p:cNvSpPr/>
          <p:nvPr/>
        </p:nvSpPr>
        <p:spPr>
          <a:xfrm>
            <a:off x="601216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У"/>
          <p:cNvSpPr/>
          <p:nvPr/>
        </p:nvSpPr>
        <p:spPr>
          <a:xfrm>
            <a:off x="673224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Д2"/>
          <p:cNvSpPr/>
          <p:nvPr/>
        </p:nvSpPr>
        <p:spPr>
          <a:xfrm>
            <a:off x="7452320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Н"/>
          <p:cNvSpPr/>
          <p:nvPr/>
        </p:nvSpPr>
        <p:spPr>
          <a:xfrm>
            <a:off x="745232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Й"/>
          <p:cNvSpPr/>
          <p:nvPr/>
        </p:nvSpPr>
        <p:spPr>
          <a:xfrm>
            <a:off x="745232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Ы"/>
          <p:cNvSpPr/>
          <p:nvPr/>
        </p:nvSpPr>
        <p:spPr>
          <a:xfrm>
            <a:off x="673224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И"/>
          <p:cNvSpPr/>
          <p:nvPr/>
        </p:nvSpPr>
        <p:spPr>
          <a:xfrm>
            <a:off x="673224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О2"/>
          <p:cNvSpPr/>
          <p:nvPr/>
        </p:nvSpPr>
        <p:spPr>
          <a:xfrm>
            <a:off x="601216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Л"/>
          <p:cNvSpPr/>
          <p:nvPr/>
        </p:nvSpPr>
        <p:spPr>
          <a:xfrm>
            <a:off x="601216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А"/>
          <p:cNvSpPr/>
          <p:nvPr/>
        </p:nvSpPr>
        <p:spPr>
          <a:xfrm>
            <a:off x="529208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В"/>
          <p:cNvSpPr/>
          <p:nvPr/>
        </p:nvSpPr>
        <p:spPr>
          <a:xfrm>
            <a:off x="5292080" y="407707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://shelehov-fond.ru/upload/news/_1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087" y="476672"/>
            <a:ext cx="1027337" cy="102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8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СЛОВАРЬ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Издалёка </a:t>
            </a:r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завезённых</a:t>
            </a:r>
            <a:endParaRPr lang="ru-RU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горы и моря</a:t>
            </a:r>
          </a:p>
          <a:p>
            <a:pPr algn="ctr"/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слов </a:t>
            </a:r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иноплеменных</a:t>
            </a:r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давних пор </a:t>
            </a:r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усыновлённых</a:t>
            </a:r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5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под властью Словаря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11" descr="C:\Users\Teacher\Documents\КНИГА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590587"/>
            <a:ext cx="821053" cy="82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83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</a:t>
            </a:r>
            <a:endParaRPr lang="ru-RU" sz="7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78710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Б В Г Д Е Ё Ж З И Й К Л</a:t>
            </a:r>
          </a:p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Н О П Р С Т У Ф Х Ц Ч Ш</a:t>
            </a:r>
          </a:p>
          <a:p>
            <a:endParaRPr lang="ru-RU" sz="4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Щ Ъ Ы Ь Э Ю Я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66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Abs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3576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6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80078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шлогодние 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</a:p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 мне трудно бе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улы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ки.</a:t>
            </a:r>
          </a:p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 п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плело в д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бре.</a:t>
            </a:r>
          </a:p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пахло сеном на дв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ре.</a:t>
            </a:r>
          </a:p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 я луч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многих в клас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</a:t>
            </a:r>
          </a:p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 п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дарок 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ася.</a:t>
            </a:r>
          </a:p>
          <a:p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изуч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 весь 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нварь</a:t>
            </a:r>
          </a:p>
          <a:p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фический сл</a:t>
            </a:r>
            <a:r>
              <a:rPr lang="ru-RU" sz="3600" spc="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варь.</a:t>
            </a:r>
            <a:endParaRPr lang="ru-RU" sz="3600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4746" y="4725144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endParaRPr lang="ru-RU" sz="8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6948264" y="4540469"/>
            <a:ext cx="1657583" cy="171384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2051720" y="1628800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4932040" y="1610077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5580112" y="1635579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875300" y="1556792"/>
            <a:ext cx="216024" cy="4217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1403648" y="2130225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6228184" y="2169081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ая выноска 32"/>
          <p:cNvSpPr/>
          <p:nvPr/>
        </p:nvSpPr>
        <p:spPr>
          <a:xfrm>
            <a:off x="7516075" y="2090474"/>
            <a:ext cx="260979" cy="4217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ая выноска 33"/>
          <p:cNvSpPr/>
          <p:nvPr/>
        </p:nvSpPr>
        <p:spPr>
          <a:xfrm>
            <a:off x="2555776" y="2708920"/>
            <a:ext cx="216024" cy="4217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ая выноска 34"/>
          <p:cNvSpPr/>
          <p:nvPr/>
        </p:nvSpPr>
        <p:spPr>
          <a:xfrm>
            <a:off x="683568" y="5386863"/>
            <a:ext cx="360040" cy="4217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ая выноска 35"/>
          <p:cNvSpPr/>
          <p:nvPr/>
        </p:nvSpPr>
        <p:spPr>
          <a:xfrm>
            <a:off x="5790539" y="4286940"/>
            <a:ext cx="360040" cy="4217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ая выноска 36"/>
          <p:cNvSpPr/>
          <p:nvPr/>
        </p:nvSpPr>
        <p:spPr>
          <a:xfrm>
            <a:off x="3059832" y="2708920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ая выноска 37"/>
          <p:cNvSpPr/>
          <p:nvPr/>
        </p:nvSpPr>
        <p:spPr>
          <a:xfrm>
            <a:off x="5447279" y="2714974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ая выноска 38"/>
          <p:cNvSpPr/>
          <p:nvPr/>
        </p:nvSpPr>
        <p:spPr>
          <a:xfrm>
            <a:off x="5920491" y="2708920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ая выноска 39"/>
          <p:cNvSpPr/>
          <p:nvPr/>
        </p:nvSpPr>
        <p:spPr>
          <a:xfrm>
            <a:off x="1002007" y="3304627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ая выноска 40"/>
          <p:cNvSpPr/>
          <p:nvPr/>
        </p:nvSpPr>
        <p:spPr>
          <a:xfrm>
            <a:off x="1084619" y="3789040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2096108" y="4326691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ая выноска 42"/>
          <p:cNvSpPr/>
          <p:nvPr/>
        </p:nvSpPr>
        <p:spPr>
          <a:xfrm>
            <a:off x="5405678" y="3302940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ая выноска 43"/>
          <p:cNvSpPr/>
          <p:nvPr/>
        </p:nvSpPr>
        <p:spPr>
          <a:xfrm>
            <a:off x="7408064" y="3789040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ая выноска 44"/>
          <p:cNvSpPr/>
          <p:nvPr/>
        </p:nvSpPr>
        <p:spPr>
          <a:xfrm>
            <a:off x="2653999" y="4382898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ая выноска 45"/>
          <p:cNvSpPr/>
          <p:nvPr/>
        </p:nvSpPr>
        <p:spPr>
          <a:xfrm>
            <a:off x="4139952" y="4382898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ая выноска 46"/>
          <p:cNvSpPr/>
          <p:nvPr/>
        </p:nvSpPr>
        <p:spPr>
          <a:xfrm>
            <a:off x="2204120" y="4941168"/>
            <a:ext cx="271913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ая выноска 47"/>
          <p:cNvSpPr/>
          <p:nvPr/>
        </p:nvSpPr>
        <p:spPr>
          <a:xfrm>
            <a:off x="1691680" y="5466365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ая выноска 48"/>
          <p:cNvSpPr/>
          <p:nvPr/>
        </p:nvSpPr>
        <p:spPr>
          <a:xfrm>
            <a:off x="2437974" y="5513688"/>
            <a:ext cx="225813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ая выноска 49"/>
          <p:cNvSpPr/>
          <p:nvPr/>
        </p:nvSpPr>
        <p:spPr>
          <a:xfrm>
            <a:off x="4247964" y="4937691"/>
            <a:ext cx="216024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ая выноска 50"/>
          <p:cNvSpPr/>
          <p:nvPr/>
        </p:nvSpPr>
        <p:spPr>
          <a:xfrm>
            <a:off x="5513690" y="5466365"/>
            <a:ext cx="254979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ая выноска 51"/>
          <p:cNvSpPr/>
          <p:nvPr/>
        </p:nvSpPr>
        <p:spPr>
          <a:xfrm>
            <a:off x="3381705" y="3850228"/>
            <a:ext cx="326200" cy="34224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51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060848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ru-RU" dirty="0" smtClean="0"/>
          </a:p>
          <a:p>
            <a:endParaRPr lang="en-US" altLang="ru-RU" dirty="0" smtClean="0"/>
          </a:p>
          <a:p>
            <a:r>
              <a:rPr lang="en-US" altLang="ru-RU" dirty="0" smtClean="0"/>
              <a:t>http://million-sovetov.ru</a:t>
            </a:r>
          </a:p>
          <a:p>
            <a:r>
              <a:rPr lang="en-US" altLang="ru-RU" dirty="0" smtClean="0"/>
              <a:t>http://gradworld:livejovrnal.com</a:t>
            </a:r>
          </a:p>
          <a:p>
            <a:r>
              <a:rPr lang="en-US" altLang="ru-RU" dirty="0" smtClean="0"/>
              <a:t>www.razumniki.bylartieles/15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1840" y="141277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Ссылки: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45091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Подготовила учитель 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ГБОУ СОШ № 103 Санкт-Петербурга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Кипарисова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Ю.А.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их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5536" y="332656"/>
            <a:ext cx="8316415" cy="623731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c16/0003f02d-864011df/im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7885"/>
            <a:ext cx="7869147" cy="5901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5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словарей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996952"/>
            <a:ext cx="417646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энциклопедические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42160" y="2996952"/>
            <a:ext cx="414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лингвистические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 flipH="1">
            <a:off x="2519772" y="1371600"/>
            <a:ext cx="2052228" cy="1553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</p:cNvCxnSpPr>
          <p:nvPr/>
        </p:nvCxnSpPr>
        <p:spPr>
          <a:xfrm>
            <a:off x="4572000" y="1371600"/>
            <a:ext cx="2088232" cy="1553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Блок-схема: перфолента 2"/>
          <p:cNvSpPr/>
          <p:nvPr/>
        </p:nvSpPr>
        <p:spPr>
          <a:xfrm>
            <a:off x="396193" y="2659538"/>
            <a:ext cx="4320479" cy="165618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672" y="2599364"/>
            <a:ext cx="4140200" cy="166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29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574" y="55747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Лингвистические</a:t>
            </a:r>
            <a:endParaRPr lang="ru-RU" sz="8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antique.newbookshop.ru/pict/10168413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00000">
            <a:off x="810608" y="1489537"/>
            <a:ext cx="1462977" cy="22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eksmo.ru/v2/AST000000000148327/COVER/cov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579" y="1307135"/>
            <a:ext cx="1660139" cy="217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azarknig.ru/covers/normal/366/36588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0">
            <a:off x="6741414" y="1520901"/>
            <a:ext cx="1396475" cy="210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books.moda/sites/books.moda/files/styles/book_full/public/book/208/1203/012326163574.jpg?itok=uiBKPNFj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589" y="4153519"/>
            <a:ext cx="1387910" cy="215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ozon-st.cdn.ngenix.net/multimedia/10055074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61" y="3986364"/>
            <a:ext cx="1473557" cy="21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knigamir.com/upload/resizer2/10/549/549ae771886bccf823a6cf80149850a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817" y="4016823"/>
            <a:ext cx="1647160" cy="248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 rot="20404727">
            <a:off x="635739" y="1341803"/>
            <a:ext cx="1681398" cy="2543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Словарь, в котором указывается правильное написание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произноше-ние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843619" y="1121838"/>
            <a:ext cx="1681398" cy="2543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Словарь, который объясняет значение слов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 rot="1400967">
            <a:off x="6686294" y="1298698"/>
            <a:ext cx="1818928" cy="2482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Словарь, помогающий определить значения слов, которые заимствованы из других языков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187624" y="4116440"/>
            <a:ext cx="1872208" cy="22278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Словарь, который помогает подобрать слова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противополож-ным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63888" y="3797661"/>
            <a:ext cx="2232248" cy="2749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Словарь, объясняющий смысл крылатых выражений, рассказывающий об их происхождении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303688" y="3919791"/>
            <a:ext cx="1796703" cy="25401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Словарь, помогающий найти слова близкие по значению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70" y="5531224"/>
            <a:ext cx="1031554" cy="573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67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25" grpId="1" animBg="1"/>
      <p:bldP spid="26" grpId="1" animBg="1"/>
      <p:bldP spid="27" grpId="1" animBg="1"/>
      <p:bldP spid="28" grpId="1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574" y="55747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Лингвистические</a:t>
            </a:r>
            <a:endParaRPr lang="ru-RU" sz="8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antique.newbookshop.ru/pict/10168413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00000">
            <a:off x="810608" y="1489537"/>
            <a:ext cx="1462977" cy="22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eksmo.ru/v2/AST000000000148327/COVER/cov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579" y="1307135"/>
            <a:ext cx="1660139" cy="217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azarknig.ru/covers/normal/366/36588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000">
            <a:off x="6741414" y="1520901"/>
            <a:ext cx="1396475" cy="210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books.moda/sites/books.moda/files/styles/book_full/public/book/208/1203/012326163574.jpg?itok=uiBKPNFj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589" y="4153519"/>
            <a:ext cx="1387910" cy="215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ozon-st.cdn.ngenix.net/multimedia/10055074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61" y="3986364"/>
            <a:ext cx="1473557" cy="21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knigamir.com/upload/resizer2/10/549/549ae771886bccf823a6cf80149850a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817" y="4016823"/>
            <a:ext cx="1647160" cy="248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130" y="1059079"/>
            <a:ext cx="1031554" cy="573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C:\Users\Teacher\Documents\СОВА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66" y="5701286"/>
            <a:ext cx="679707" cy="76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C:\Users\Teacher\Documents\КНИГА2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719" y="3986364"/>
            <a:ext cx="618881" cy="61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95cf3da42fcd0e9a9d290386c3a82260&amp;n=13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42" y="4801576"/>
            <a:ext cx="844436" cy="84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originals/db/c8/36/dbc8368691e5c27236945df58f2f6aa2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8F5E2"/>
              </a:clrFrom>
              <a:clrTo>
                <a:srgbClr val="F8F5E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5" y="3715166"/>
            <a:ext cx="836840" cy="116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shelehov-fond.ru/upload/news/_19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240" y="4814678"/>
            <a:ext cx="831334" cy="83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ottertalesnews.files.wordpress.com/2017/11/question_book_magnify2-svg.png?w=300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564" y="5733668"/>
            <a:ext cx="741489" cy="74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7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ОШИБКИ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Teacher\Documents\СОВА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372" y="5085184"/>
            <a:ext cx="977553" cy="110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0686" y="1556792"/>
            <a:ext cx="682013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прашлогодние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ашыпки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Сматреть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мне трудно бес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улыпки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патиплело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дикобре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Зопахло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сеном на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дваре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лучче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многих в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падорил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падарок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изучяла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весь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инварь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Арфагрофический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славарь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40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значения слов</a:t>
            </a:r>
            <a:endParaRPr lang="ru-RU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797474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Служащий, работающий на флоте.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Цилиндрический стеклянный или глиняный сосуд.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для передачи и приёма звуков.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для полива растений.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kutbl.narod.ru/images/personaj/full/seamen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058842"/>
            <a:ext cx="1080120" cy="138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dds.kgo66.ru/modules/mod_news_pro_gk5/cache/materials.2017.05.14.soovbsit-o-kommunalnoi-avarii.nsp-302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45224"/>
            <a:ext cx="1181157" cy="66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ysqa04an.cloudimg.io/width/210/x/https:/mmedia.ozone.ru/multimedia/102190127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173" y="5445224"/>
            <a:ext cx="777696" cy="85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vsevse.ru/photo_item/398/photo_sm/photo476016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758" y="5236641"/>
            <a:ext cx="1218902" cy="121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ottertalesnews.files.wordpress.com/2017/11/question_book_magnify2-svg.png?w=300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219" y="5260477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87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C 0.00139 -0.00556 0.00295 -0.01065 0.00469 -0.01597 C 0.00625 -0.02106 0.00643 -0.02593 0.00834 -0.03079 C 0.01216 -0.05856 0.02691 -0.05208 0.04636 -0.05301 C 0.06285 -0.05486 0.07882 -0.05856 0.09531 -0.06042 C 0.12327 -0.07431 0.15608 -0.06088 0.18611 -0.06412 C 0.18646 -0.06412 0.19479 -0.06574 0.19636 -0.06667 C 0.2007 -0.06898 0.20573 -0.07338 0.21025 -0.07523 C 0.21354 -0.07662 0.21702 -0.07662 0.22031 -0.07778 C 0.2257 -0.08148 0.22327 -0.08032 0.23056 -0.08148 C 0.23681 -0.08241 0.24913 -0.08403 0.24913 -0.08403 C 0.2625 -0.0875 0.27552 -0.09259 0.28889 -0.0963 C 0.31632 -0.10393 0.34323 -0.10995 0.37031 -0.11968 C 0.37726 -0.12616 0.37049 -0.1206 0.38698 -0.12593 C 0.40972 -0.13333 0.42743 -0.13611 0.45191 -0.13704 C 0.4658 -0.14074 0.48177 -0.14213 0.49531 -0.14699 C 0.5191 -0.15556 0.54288 -0.16296 0.56667 -0.17153 C 0.58334 -0.17755 0.60018 -0.17963 0.6158 -0.19005 C 0.61945 -0.19676 0.61997 -0.20231 0.62222 -0.20995 C 0.62743 -0.22708 0.63108 -0.24375 0.6342 -0.26181 C 0.63368 -0.28681 0.63438 -0.30486 0.62865 -0.32708 C 0.62674 -0.34329 0.6191 -0.35625 0.61198 -0.36921 C 0.60365 -0.38403 0.59688 -0.39907 0.58698 -0.41227 C 0.58455 -0.42292 0.57709 -0.4331 0.57136 -0.44074 C 0.56632 -0.44745 0.57118 -0.44444 0.5658 -0.44699 C 0.55261 -0.46366 0.53663 -0.47569 0.52222 -0.49005 C 0.51858 -0.49352 0.51424 -0.49583 0.51111 -0.5 C 0.49983 -0.51505 0.48802 -0.52153 0.475 -0.53218 C 0.47066 -0.53565 0.46684 -0.53866 0.46198 -0.54074 C 0.44462 -0.55602 0.42118 -0.55718 0.40087 -0.56042 C 0.37743 -0.57222 0.34705 -0.56944 0.32309 -0.57037 C 0.31979 -0.57338 0.32136 -0.57222 0.31858 -0.57407 " pathEditMode="relative" ptsTypes="fffffffffffffffffffffffffffffff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C 0.00417 -0.00046 0.01024 -4.81481E-6 0.01476 -0.00254 C 0.01858 -0.00463 0.02517 -0.01018 0.02865 -0.01111 C 0.04167 -0.01435 0.03542 -0.01319 0.04722 -0.01481 C 0.05156 -0.01875 0.06372 -0.02685 0.06945 -0.02963 C 0.07743 -0.03842 0.08715 -0.04166 0.09531 -0.04953 C 0.09983 -0.0537 0.10521 -0.0581 0.1092 -0.06296 C 0.11597 -0.07106 0.12222 -0.07986 0.13056 -0.08518 C 0.13524 -0.09166 0.13958 -0.09421 0.14636 -0.09514 C 0.15278 -0.09606 0.1658 -0.09768 0.1658 -0.09768 C 0.1875 -0.09676 0.20816 -0.09537 0.22969 -0.09398 C 0.25035 -0.0949 0.26945 -0.09838 0.28976 -0.10139 C 0.2967 -0.10439 0.30469 -0.10393 0.31198 -0.10509 C 0.3184 -0.11041 0.32778 -0.11365 0.33333 -0.12106 C 0.34479 -0.13634 0.35087 -0.15578 0.36111 -0.17176 C 0.36649 -0.18032 0.37274 -0.18819 0.37691 -0.19768 C 0.37813 -0.20023 0.37934 -0.20277 0.38056 -0.20509 C 0.38142 -0.20671 0.38333 -0.20995 0.38333 -0.20995 C 0.38507 -0.21921 0.39045 -0.2287 0.39358 -0.23703 C 0.3974 -0.24722 0.40017 -0.25995 0.40365 -0.27037 C 0.40625 -0.27847 0.4066 -0.28426 0.40833 -0.29259 C 0.40938 -0.29722 0.41077 -0.30162 0.41198 -0.30625 C 0.41233 -0.3074 0.41302 -0.30995 0.41302 -0.30995 C 0.41511 -0.32615 0.41806 -0.34236 0.42136 -0.3581 C 0.4224 -0.36805 0.42327 -0.37801 0.425 -0.38773 C 0.42396 -0.41134 0.42292 -0.41273 0.41754 -0.43217 C 0.41406 -0.44467 0.41354 -0.45393 0.40365 -0.46064 C 0.40261 -0.46134 0.40191 -0.46273 0.40087 -0.46296 C 0.39809 -0.46342 0.39531 -0.46296 0.39254 -0.46296 " pathEditMode="relative" ptsTypes="ffffffffffffffffffffffffffffA">
                                      <p:cBhvr>
                                        <p:cTn id="1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C 0.00625 -0.00093 0.00833 -0.00324 0.01389 -0.00486 C 0.01736 -0.0081 0.02187 -0.01065 0.02587 -0.01227 C 0.03403 -0.01945 0.04236 -0.02547 0.05174 -0.02963 C 0.05764 -0.03542 0.06389 -0.04074 0.07118 -0.04306 C 0.07865 -0.05672 0.06892 -0.04005 0.07778 -0.05185 C 0.08056 -0.05556 0.08247 -0.06343 0.0842 -0.06783 C 0.08559 -0.07593 0.09097 -0.08079 0.09444 -0.0875 C 0.09618 -0.09491 0.1 -0.10093 0.10556 -0.10371 C 0.11076 -0.11065 0.11198 -0.1132 0.1184 -0.11597 C 0.12587 -0.12246 0.12847 -0.1206 0.13698 -0.12338 C 0.13906 -0.12408 0.1434 -0.12593 0.1434 -0.12593 C 0.18924 -0.12454 0.23576 -0.12222 0.28142 -0.11597 C 0.31337 -0.11667 0.34201 -0.11713 0.37309 -0.12222 C 0.39201 -0.13148 0.41128 -0.13334 0.43142 -0.13449 C 0.47257 -0.14167 0.49028 -0.13866 0.54444 -0.13935 C 0.56198 -0.14144 0.57847 -0.14352 0.59618 -0.14445 C 0.61476 -0.15116 0.63142 -0.15996 0.64896 -0.17037 C 0.65903 -0.17639 0.6724 -0.17986 0.68142 -0.18889 C 0.68785 -0.19537 0.69062 -0.20509 0.69531 -0.21343 C 0.6974 -0.22269 0.69566 -0.21597 0.70278 -0.23195 C 0.70365 -0.23403 0.70556 -0.2382 0.70556 -0.2382 C 0.70747 -0.25648 0.70729 -0.27292 0.69896 -0.2875 C 0.69705 -0.29908 0.69653 -0.31158 0.69253 -0.32222 C 0.69219 -0.32454 0.69149 -0.32847 0.69062 -0.33079 C 0.68958 -0.33334 0.68698 -0.3382 0.68698 -0.3382 C 0.6849 -0.34722 0.66615 -0.35834 0.65833 -0.36042 C 0.65382 -0.36459 0.64722 -0.36783 0.64167 -0.36783 " pathEditMode="relative" ptsTypes="fffffffffffffffffffffffffff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6.2963E-6 C 0.0099 -0.00138 0.01979 -0.0037 0.02969 -0.00508 C 0.04479 -0.01041 0.05729 -0.01643 0.06944 -0.02962 C 0.07413 -0.04212 0.06805 -0.02754 0.075 -0.03842 C 0.08351 -0.05161 0.09028 -0.06805 0.09722 -0.08286 C 0.09983 -0.09814 0.10017 -0.11226 0.09826 -0.12846 C 0.0967 -0.14073 0.09479 -0.14004 0.09167 -0.14698 C 0.08819 -0.15485 0.0849 -0.16504 0.08055 -0.17175 C 0.07083 -0.18703 0.05417 -0.19582 0.04167 -0.20624 C 0.03316 -0.21319 0.02656 -0.22175 0.01667 -0.22476 C 0.00781 -0.23101 -0.00208 -0.23448 -0.01198 -0.23703 C -0.01892 -0.23587 -0.02535 -0.2368 -0.03142 -0.23217 C -0.04132 -0.22476 -0.05521 -0.20277 -0.06476 -0.19883 C -0.06823 -0.19282 -0.0724 -0.18633 -0.07778 -0.18402 C -0.08438 -0.178 -0.08316 -0.1743 -0.08698 -0.16666 C -0.0882 -0.16133 -0.09028 -0.15694 -0.09167 -0.15184 C -0.09254 -0.1412 -0.09254 -0.14536 -0.09254 -0.13957 " pathEditMode="relative" ptsTypes="ffffffffffffffffA">
                                      <p:cBhvr>
                                        <p:cTn id="1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Замени выражения</a:t>
            </a:r>
            <a:endParaRPr lang="ru-RU" sz="8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431990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Во весь дух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Ни пуха ни пера 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Морочить голову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Прикусить язык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5402973" y="1736232"/>
            <a:ext cx="3168352" cy="648072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быстро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5424595" y="2860011"/>
            <a:ext cx="3096344" cy="720080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удача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532607" y="4221672"/>
            <a:ext cx="3168352" cy="792088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дурачить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5280178" y="5524355"/>
            <a:ext cx="3384376" cy="792088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замолчать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5388591" y="1722176"/>
            <a:ext cx="3168352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ьная выноска 15"/>
          <p:cNvSpPr/>
          <p:nvPr/>
        </p:nvSpPr>
        <p:spPr>
          <a:xfrm>
            <a:off x="5416045" y="2895435"/>
            <a:ext cx="3168352" cy="6846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ьная выноска 16"/>
          <p:cNvSpPr/>
          <p:nvPr/>
        </p:nvSpPr>
        <p:spPr>
          <a:xfrm>
            <a:off x="5532607" y="4239384"/>
            <a:ext cx="3168352" cy="7566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ьная выноска 17"/>
          <p:cNvSpPr/>
          <p:nvPr/>
        </p:nvSpPr>
        <p:spPr>
          <a:xfrm>
            <a:off x="5244575" y="5542067"/>
            <a:ext cx="3456384" cy="7566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0-tub-ru.yandex.net/i?id=95cf3da42fcd0e9a9d290386c3a82260&amp;n=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33035"/>
            <a:ext cx="1027233" cy="10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755</TotalTime>
  <Words>337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Словари – наши друзья и помощники</vt:lpstr>
      <vt:lpstr>Презентация PowerPoint</vt:lpstr>
      <vt:lpstr>Презентация PowerPoint</vt:lpstr>
      <vt:lpstr>Виды словарей</vt:lpstr>
      <vt:lpstr>Лингвистические</vt:lpstr>
      <vt:lpstr>Лингвистические</vt:lpstr>
      <vt:lpstr>НАЙДИТЕ ОШИБКИ</vt:lpstr>
      <vt:lpstr>Объясните значения слов</vt:lpstr>
      <vt:lpstr>Замени выражения</vt:lpstr>
      <vt:lpstr>Презентация PowerPoint</vt:lpstr>
      <vt:lpstr>Замени слово</vt:lpstr>
      <vt:lpstr>УЗНАЙ СЛОВАРЬ</vt:lpstr>
      <vt:lpstr>Алфавит</vt:lpstr>
      <vt:lpstr>ПРОВЕРЬ СЕБЯ</vt:lpstr>
      <vt:lpstr>Презентация PowerPoint</vt:lpstr>
    </vt:vector>
  </TitlesOfParts>
  <Company>ГБОУ школа №103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Библиотека</dc:creator>
  <cp:lastModifiedBy>Admin</cp:lastModifiedBy>
  <cp:revision>59</cp:revision>
  <dcterms:created xsi:type="dcterms:W3CDTF">2019-02-07T06:24:49Z</dcterms:created>
  <dcterms:modified xsi:type="dcterms:W3CDTF">2021-04-30T10:48:04Z</dcterms:modified>
</cp:coreProperties>
</file>