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ГБОУ СОШ №1 «ОЦ» СП «Детский сад « Самоцветы»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5800" b="1" dirty="0" smtClean="0">
                <a:solidFill>
                  <a:srgbClr val="FF0000"/>
                </a:solidFill>
              </a:rPr>
              <a:t>Мастер класс  на тему: Изготовление </a:t>
            </a:r>
            <a:r>
              <a:rPr lang="ru-RU" sz="5800" b="1" dirty="0" err="1" smtClean="0">
                <a:solidFill>
                  <a:srgbClr val="FF0000"/>
                </a:solidFill>
              </a:rPr>
              <a:t>тканиевой</a:t>
            </a:r>
            <a:r>
              <a:rPr lang="ru-RU" sz="5800" b="1" dirty="0" smtClean="0">
                <a:solidFill>
                  <a:srgbClr val="FF0000"/>
                </a:solidFill>
              </a:rPr>
              <a:t> куклы «</a:t>
            </a:r>
            <a:r>
              <a:rPr lang="ru-RU" sz="5800" b="1" dirty="0" err="1" smtClean="0">
                <a:solidFill>
                  <a:srgbClr val="FF0000"/>
                </a:solidFill>
              </a:rPr>
              <a:t>Пеленашки</a:t>
            </a:r>
            <a:r>
              <a:rPr lang="ru-RU" sz="5800" b="1" dirty="0" smtClean="0">
                <a:solidFill>
                  <a:srgbClr val="FF0000"/>
                </a:solidFill>
              </a:rPr>
              <a:t>»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>
              <a:buNone/>
            </a:pPr>
            <a:r>
              <a:rPr lang="ru-RU" b="1" dirty="0" smtClean="0"/>
              <a:t>                                                                          Подготовила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Воспитатель ДОУ: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Суетина А.А.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</a:t>
            </a:r>
            <a:r>
              <a:rPr lang="ru-RU" sz="1900" b="1" dirty="0" smtClean="0"/>
              <a:t>2022г</a:t>
            </a:r>
            <a:endParaRPr lang="ru-RU" sz="1900" b="1" dirty="0"/>
          </a:p>
        </p:txBody>
      </p:sp>
      <p:pic>
        <p:nvPicPr>
          <p:cNvPr id="12290" name="Picture 2" descr="https://cs6.livemaster.ru/storage/c4/c8/1c35a56d2a06348fbe4e4d5499o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00438"/>
            <a:ext cx="3108311" cy="2331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>4. </a:t>
            </a:r>
            <a:r>
              <a:rPr lang="ru-RU" sz="2700" dirty="0" smtClean="0"/>
              <a:t>Ткань</a:t>
            </a:r>
            <a:r>
              <a:rPr lang="ru-RU" sz="2700" dirty="0"/>
              <a:t>, имитирующую пеленку, разложите тем же образом. Получившуюся треугольную форму подогните сверху по краям, а затем один из них заправьте внутрь. Второй нужно завернуть за спину, спрятав торчащий уголок внутрь.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4" name="AutoShape 2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4" name="AutoShape 12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6" name="Picture 14" descr="Мастер класс по созданию куклы Пеленашки 3"/>
          <p:cNvPicPr>
            <a:picLocks noChangeAspect="1" noChangeArrowheads="1"/>
          </p:cNvPicPr>
          <p:nvPr/>
        </p:nvPicPr>
        <p:blipFill>
          <a:blip r:embed="rId2"/>
          <a:srcRect b="49127"/>
          <a:stretch>
            <a:fillRect/>
          </a:stretch>
        </p:blipFill>
        <p:spPr bwMode="auto">
          <a:xfrm>
            <a:off x="1071538" y="2928934"/>
            <a:ext cx="7189779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5. </a:t>
            </a:r>
            <a:r>
              <a:rPr lang="ru-RU" sz="2400" dirty="0" smtClean="0"/>
              <a:t>Последний </a:t>
            </a:r>
            <a:r>
              <a:rPr lang="ru-RU" sz="2400" dirty="0"/>
              <a:t>шаг – обматывание куклы </a:t>
            </a:r>
            <a:r>
              <a:rPr lang="ru-RU" sz="2400" dirty="0" err="1"/>
              <a:t>шнурочком</a:t>
            </a:r>
            <a:r>
              <a:rPr lang="ru-RU" sz="2400" dirty="0"/>
              <a:t>. Завязывайте его плотно, чтобы он не дал ткани размотаться, скрепив все это бантиком.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/>
              <a:t>Как видите, сделать </a:t>
            </a:r>
            <a:r>
              <a:rPr lang="ru-RU" sz="2400" dirty="0" err="1"/>
              <a:t>Пеленашку</a:t>
            </a:r>
            <a:r>
              <a:rPr lang="ru-RU" sz="2400" dirty="0"/>
              <a:t> действительно просто. Но за внешней незамысловатостью скрывается древняя традиция и большая сила, способная уберечь малыша от всего лихого.</a:t>
            </a:r>
          </a:p>
        </p:txBody>
      </p:sp>
      <p:sp>
        <p:nvSpPr>
          <p:cNvPr id="22530" name="AutoShape 2" descr="Мастер класс по созданию куклы Пеленашки 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Мастер класс по созданию куклы Пеленашки 3"/>
          <p:cNvPicPr>
            <a:picLocks noChangeAspect="1" noChangeArrowheads="1"/>
          </p:cNvPicPr>
          <p:nvPr/>
        </p:nvPicPr>
        <p:blipFill>
          <a:blip r:embed="rId2"/>
          <a:srcRect t="50142"/>
          <a:stretch>
            <a:fillRect/>
          </a:stretch>
        </p:blipFill>
        <p:spPr bwMode="auto">
          <a:xfrm>
            <a:off x="642910" y="1785926"/>
            <a:ext cx="7324740" cy="2496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4" name="Picture 4" descr="https://wdesk.ru/_ph/219/30272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054836" cy="529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Цели:  </a:t>
            </a:r>
            <a:r>
              <a:rPr lang="ru-RU" dirty="0" smtClean="0"/>
              <a:t>Познакомить детей с миром народных кукол, с русскими народными обрядами;</a:t>
            </a:r>
          </a:p>
          <a:p>
            <a:r>
              <a:rPr lang="ru-RU" dirty="0" smtClean="0"/>
              <a:t>Учить мастерить куклу «</a:t>
            </a:r>
            <a:r>
              <a:rPr lang="ru-RU" dirty="0" err="1" smtClean="0"/>
              <a:t>Пеленашку</a:t>
            </a:r>
            <a:r>
              <a:rPr lang="ru-RU" dirty="0" smtClean="0"/>
              <a:t>» из лоскутов ткани  по выбору;</a:t>
            </a:r>
          </a:p>
          <a:p>
            <a:r>
              <a:rPr lang="ru-RU" dirty="0" smtClean="0"/>
              <a:t>Приобщать детей к русским народным традициям;</a:t>
            </a:r>
          </a:p>
          <a:p>
            <a:r>
              <a:rPr lang="ru-RU" dirty="0" smtClean="0"/>
              <a:t>Активизировать словарный запас дошкольников;</a:t>
            </a:r>
          </a:p>
          <a:p>
            <a:r>
              <a:rPr lang="ru-RU" dirty="0" smtClean="0"/>
              <a:t>Формировать у детей эстетический вкус, развивать воображение, способность фантазировать;</a:t>
            </a:r>
          </a:p>
          <a:p>
            <a:r>
              <a:rPr lang="ru-RU" dirty="0" smtClean="0"/>
              <a:t>Воспитать аккуратность, усидчивость, уважение к друг другу и к русской народной культуре.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Предварительная работа: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-создание мини-выставки кукол;</a:t>
            </a:r>
          </a:p>
          <a:p>
            <a:r>
              <a:rPr lang="ru-RU" dirty="0" smtClean="0"/>
              <a:t>-разучивание пальчиковой гимнастики «Вдоль по бережку»;</a:t>
            </a:r>
          </a:p>
          <a:p>
            <a:r>
              <a:rPr lang="ru-RU" dirty="0" smtClean="0"/>
              <a:t>-игры с куклами;</a:t>
            </a:r>
          </a:p>
          <a:p>
            <a:r>
              <a:rPr lang="ru-RU" dirty="0" smtClean="0"/>
              <a:t>-беседа о старинный русских именах;</a:t>
            </a:r>
          </a:p>
          <a:p>
            <a:r>
              <a:rPr lang="ru-RU" dirty="0" smtClean="0"/>
              <a:t>-рассматривание русского национального костюма;</a:t>
            </a:r>
          </a:p>
          <a:p>
            <a:r>
              <a:rPr lang="ru-RU" dirty="0" smtClean="0"/>
              <a:t>-знакомство с русским фольклором в совместной образовательной деятельности  воспитателя с детьми.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Пеленашка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4911741"/>
          </a:xfrm>
        </p:spPr>
        <p:txBody>
          <a:bodyPr>
            <a:normAutofit lnSpcReduction="10000"/>
          </a:bodyPr>
          <a:lstStyle/>
          <a:p>
            <a:r>
              <a:rPr lang="ru-RU" sz="3000" dirty="0"/>
              <a:t>Кукла </a:t>
            </a:r>
            <a:r>
              <a:rPr lang="ru-RU" sz="3000" dirty="0" err="1"/>
              <a:t>Пеленашка</a:t>
            </a:r>
            <a:r>
              <a:rPr lang="ru-RU" sz="3000" dirty="0"/>
              <a:t> делалась для новорожденных, чтобы отпугнуть от них зло и недобрых людей</a:t>
            </a:r>
            <a:r>
              <a:rPr lang="ru-RU" sz="3000" dirty="0" smtClean="0"/>
              <a:t>.</a:t>
            </a:r>
            <a:r>
              <a:rPr lang="ru-RU" sz="3000" dirty="0"/>
              <a:t> </a:t>
            </a:r>
            <a:r>
              <a:rPr lang="ru-RU" sz="3000" dirty="0" smtClean="0"/>
              <a:t>Матери </a:t>
            </a:r>
            <a:r>
              <a:rPr lang="ru-RU" sz="3000" dirty="0"/>
              <a:t>защищали своих детей с помощью этих кукол, пользуясь особыми правилами создания и использования талисманов</a:t>
            </a:r>
            <a:r>
              <a:rPr lang="ru-RU" sz="3000" dirty="0" smtClean="0"/>
              <a:t>.</a:t>
            </a:r>
            <a:r>
              <a:rPr lang="ru-RU" sz="3000" dirty="0"/>
              <a:t> Она представляла из себя тканевый талисман, а изготавливали ее для ребенка, потому что дети самые беззащитные перед темными силами</a:t>
            </a:r>
            <a:r>
              <a:rPr lang="ru-RU" sz="3000" dirty="0" smtClean="0"/>
              <a:t>.</a:t>
            </a:r>
            <a:r>
              <a:rPr lang="ru-RU" sz="3000" dirty="0"/>
              <a:t> По правилам оберег </a:t>
            </a:r>
            <a:r>
              <a:rPr lang="ru-RU" sz="3000" dirty="0" err="1"/>
              <a:t>Пеленашка</a:t>
            </a:r>
            <a:r>
              <a:rPr lang="ru-RU" sz="3000" dirty="0"/>
              <a:t>, своими руками сделанный матерью, должен везде сопровождать дитя</a:t>
            </a:r>
            <a:r>
              <a:rPr lang="ru-RU" sz="3000" dirty="0" smtClean="0"/>
              <a:t>.</a:t>
            </a:r>
            <a:r>
              <a:rPr lang="ru-RU" sz="3000" dirty="0"/>
              <a:t> </a:t>
            </a:r>
          </a:p>
          <a:p>
            <a:endParaRPr lang="ru-RU" dirty="0"/>
          </a:p>
        </p:txBody>
      </p:sp>
      <p:pic>
        <p:nvPicPr>
          <p:cNvPr id="9218" name="Picture 2" descr="https://uraltradicia.ru/uploadedFiles/images/1572857051_dlya-detej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000636"/>
            <a:ext cx="2512944" cy="1718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Изготовление куклы -</a:t>
            </a:r>
            <a:r>
              <a:rPr lang="ru-RU" b="1" dirty="0" err="1" smtClean="0">
                <a:solidFill>
                  <a:srgbClr val="FF0000"/>
                </a:solidFill>
              </a:rPr>
              <a:t>Пеленашки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Для куклы нужно брать не новую, а уже использованную ткань. Ту, которая служила одеждой для матери и отца ребенка. Славяне верили, что так они передают кукле, а значит, и самому ребенку, силу родителей. Тряпичный амулет становился мощной защитой для детей.</a:t>
            </a:r>
            <a:r>
              <a:rPr lang="ru-RU" dirty="0"/>
              <a:t> Традиционный способ изображения малыша в виде куклы включал в себя </a:t>
            </a:r>
            <a:r>
              <a:rPr lang="ru-RU" dirty="0" smtClean="0"/>
              <a:t> </a:t>
            </a:r>
            <a:r>
              <a:rPr lang="ru-RU" dirty="0"/>
              <a:t>туловище с </a:t>
            </a:r>
            <a:r>
              <a:rPr lang="ru-RU" dirty="0" smtClean="0"/>
              <a:t>головой.</a:t>
            </a:r>
            <a:r>
              <a:rPr lang="ru-RU" dirty="0"/>
              <a:t> При создании </a:t>
            </a:r>
            <a:r>
              <a:rPr lang="ru-RU" dirty="0" err="1"/>
              <a:t>Пеленашки</a:t>
            </a:r>
            <a:r>
              <a:rPr lang="ru-RU" dirty="0"/>
              <a:t> задействовано еще одно сакральное число – семерка. Ткань, обозначающая туловище ребеночка должна быть свернута ровно семь раз.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 для куклы: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лоскуток белой ткани 30х30 см;</a:t>
            </a:r>
          </a:p>
          <a:p>
            <a:r>
              <a:rPr lang="ru-RU" sz="2400" dirty="0"/>
              <a:t>ткань любого цвета – тоже 30х20 см;</a:t>
            </a:r>
          </a:p>
          <a:p>
            <a:r>
              <a:rPr lang="ru-RU" sz="2400" dirty="0"/>
              <a:t>яркий кусочек материи для косынки – 10х10 см;</a:t>
            </a:r>
          </a:p>
          <a:p>
            <a:r>
              <a:rPr lang="ru-RU" sz="2400" dirty="0"/>
              <a:t>отрезок ткани для пеленки – 25х25 см;</a:t>
            </a:r>
          </a:p>
          <a:p>
            <a:r>
              <a:rPr lang="ru-RU" sz="2400" dirty="0"/>
              <a:t>нить красного цвета;</a:t>
            </a:r>
          </a:p>
          <a:p>
            <a:r>
              <a:rPr lang="ru-RU" sz="2400" dirty="0"/>
              <a:t>яркий шнурок для завязывания;</a:t>
            </a:r>
          </a:p>
          <a:p>
            <a:endParaRPr lang="ru-RU" dirty="0"/>
          </a:p>
        </p:txBody>
      </p:sp>
      <p:pic>
        <p:nvPicPr>
          <p:cNvPr id="2050" name="Picture 2" descr="Материалы для изготовления куклы Пеленаш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214818"/>
            <a:ext cx="3103525" cy="212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Поэтапный мастер-класс по изготовлению </a:t>
            </a:r>
            <a:r>
              <a:rPr lang="ru-RU" b="1" dirty="0" err="1">
                <a:solidFill>
                  <a:srgbClr val="FF0000"/>
                </a:solidFill>
              </a:rPr>
              <a:t>мотанки</a:t>
            </a:r>
            <a:r>
              <a:rPr lang="ru-RU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1. </a:t>
            </a:r>
            <a:r>
              <a:rPr lang="ru-RU" sz="2400" dirty="0" smtClean="0"/>
              <a:t>Положите </a:t>
            </a:r>
            <a:r>
              <a:rPr lang="ru-RU" sz="2400" dirty="0"/>
              <a:t>белый кусочек ткани на ровную чистую поверхность. Разровняв его, наложите сверху второй, таких же размеров. Его добавляют, чтобы увеличить объем замотанной фигурки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Мастер класс по созданию куклы Пеленашки 1"/>
          <p:cNvPicPr>
            <a:picLocks noChangeAspect="1" noChangeArrowheads="1"/>
          </p:cNvPicPr>
          <p:nvPr/>
        </p:nvPicPr>
        <p:blipFill>
          <a:blip r:embed="rId2"/>
          <a:srcRect l="50659"/>
          <a:stretch>
            <a:fillRect/>
          </a:stretch>
        </p:blipFill>
        <p:spPr bwMode="auto">
          <a:xfrm>
            <a:off x="4857752" y="2857496"/>
            <a:ext cx="3571900" cy="3633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2. </a:t>
            </a:r>
            <a:r>
              <a:rPr lang="ru-RU" sz="2400" dirty="0" smtClean="0"/>
              <a:t>Отогните </a:t>
            </a:r>
            <a:r>
              <a:rPr lang="ru-RU" sz="2400" dirty="0"/>
              <a:t>край ткани по длине, загнув его внутрь, а затем полностью накройте его другим краем.  </a:t>
            </a:r>
            <a:r>
              <a:rPr lang="ru-RU" sz="2400" dirty="0" smtClean="0"/>
              <a:t>Смотайте получившийся отрезок в рулон, начав двигать край ткани в левую сторону. Постарайтесь поймать золотую середину – не затягивать материю слишком туго, но и не оставлять скрутку слишком свободной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Мастер класс по созданию куклы Пеленашки 1"/>
          <p:cNvPicPr>
            <a:picLocks noChangeAspect="1" noChangeArrowheads="1"/>
          </p:cNvPicPr>
          <p:nvPr/>
        </p:nvPicPr>
        <p:blipFill>
          <a:blip r:embed="rId2"/>
          <a:srcRect t="50142" r="50325"/>
          <a:stretch>
            <a:fillRect/>
          </a:stretch>
        </p:blipFill>
        <p:spPr bwMode="auto">
          <a:xfrm>
            <a:off x="2000232" y="2571744"/>
            <a:ext cx="5214974" cy="3578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3. </a:t>
            </a:r>
            <a:r>
              <a:rPr lang="ru-RU" sz="2400" dirty="0" smtClean="0"/>
              <a:t>Обмотав </a:t>
            </a:r>
            <a:r>
              <a:rPr lang="ru-RU" sz="2400" dirty="0"/>
              <a:t>рулончик посредине красной нитью, беритесь за косынку. Положите ткань для нее ромбиком, немного отогнув внутрь верхнюю часть. Сверху разместите сверток. Заведите назад ткань и заправьте ее в нитку.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dirty="0"/>
          </a:p>
        </p:txBody>
      </p:sp>
      <p:pic>
        <p:nvPicPr>
          <p:cNvPr id="24578" name="Picture 2" descr="Мастер класс по созданию куклы Пеленашки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5681634" cy="3883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539</Words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ГБОУ СОШ №1 «ОЦ» СП «Детский сад « Самоцветы» </vt:lpstr>
      <vt:lpstr>Слайд 2</vt:lpstr>
      <vt:lpstr>Предварительная работа:</vt:lpstr>
      <vt:lpstr>Пеленашка</vt:lpstr>
      <vt:lpstr>Изготовление куклы -Пеленашки</vt:lpstr>
      <vt:lpstr>Материалы для куклы:</vt:lpstr>
      <vt:lpstr>Поэтапный мастер-класс по изготовлению мотанки:</vt:lpstr>
      <vt:lpstr>2. Отогните край ткани по длине, загнув его внутрь, а затем полностью накройте его другим краем.  Смотайте получившийся отрезок в рулон, начав двигать край ткани в левую сторону. Постарайтесь поймать золотую середину – не затягивать материю слишком туго, но и не оставлять скрутку слишком свободной</vt:lpstr>
      <vt:lpstr>3. Обмотав рулончик посредине красной нитью, беритесь за косынку. Положите ткань для нее ромбиком, немного отогнув внутрь верхнюю часть. Сверху разместите сверток. Заведите назад ткань и заправьте ее в нитку.</vt:lpstr>
      <vt:lpstr>4. Ткань, имитирующую пеленку, разложите тем же образом. Получившуюся треугольную форму подогните сверху по краям, а затем один из них заправьте внутрь. Второй нужно завернуть за спину, спрятав торчащий уголок внутрь. </vt:lpstr>
      <vt:lpstr>5. Последний шаг – обматывание куклы шнурочком. Завязывайте его плотно, чтобы он не дал ткани размотаться, скрепив все это бантиком.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 №1 «ОЦ» СП «Детский сад « Самоцветы» </dc:title>
  <dc:creator>Игорь</dc:creator>
  <cp:lastModifiedBy>Игорь</cp:lastModifiedBy>
  <cp:revision>2</cp:revision>
  <dcterms:created xsi:type="dcterms:W3CDTF">2022-04-19T04:09:32Z</dcterms:created>
  <dcterms:modified xsi:type="dcterms:W3CDTF">2022-04-19T05:36:25Z</dcterms:modified>
</cp:coreProperties>
</file>