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365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478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280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9516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7512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929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25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38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969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509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50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738E0-05F2-48BA-8482-3232030B3446}" type="datetimeFigureOut">
              <a:rPr lang="ru-RU" smtClean="0"/>
              <a:t>05.05.2022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31E48-E024-45B7-A61E-FC39825A25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9651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shestov.ru/slchaos" TargetMode="External"/><Relationship Id="rId2" Type="http://schemas.openxmlformats.org/officeDocument/2006/relationships/hyperlink" Target="https://shestov.ru/mistake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rive.google.com/drive/folders/1YfiXSWXQrQm6O_j8QOEwM_VUjjHe4gQC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JHt_f4oay-8" TargetMode="External"/><Relationship Id="rId2" Type="http://schemas.openxmlformats.org/officeDocument/2006/relationships/hyperlink" Target="https://youtu.be/n2rB5ActJL4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hestovsystems.com/supersale" TargetMode="External"/><Relationship Id="rId4" Type="http://schemas.openxmlformats.org/officeDocument/2006/relationships/hyperlink" Target="https://shestovsystems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Английский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524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3113"/>
            <a:ext cx="10515600" cy="1325563"/>
          </a:xfrm>
        </p:spPr>
        <p:txBody>
          <a:bodyPr/>
          <a:lstStyle/>
          <a:p>
            <a:r>
              <a:rPr lang="ru-RU" dirty="0"/>
              <a:t>Не учится или не улучшается английский?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8173"/>
            <a:ext cx="10515600" cy="5513696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Вы все произносите приблизительно и неправильно диктуете себе слова при записи. </a:t>
            </a:r>
          </a:p>
          <a:p>
            <a:r>
              <a:rPr lang="ru-RU" dirty="0"/>
              <a:t>Без дефектолога не обойтись. </a:t>
            </a:r>
          </a:p>
          <a:p>
            <a:r>
              <a:rPr lang="ru-RU" dirty="0"/>
              <a:t>Подробнее: </a:t>
            </a:r>
            <a:r>
              <a:rPr lang="ru-RU" u="sng" dirty="0">
                <a:hlinkClick r:id="rId2"/>
              </a:rPr>
              <a:t>https://shestov.ru/mistakes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 С разрешения Михаила </a:t>
            </a:r>
            <a:r>
              <a:rPr lang="ru-RU" dirty="0" err="1"/>
              <a:t>Шестова</a:t>
            </a:r>
            <a:r>
              <a:rPr lang="ru-RU" dirty="0"/>
              <a:t>, дарю всем единственный в мире курс, который дает возможность СРАЗУ (а не через 20 лет пребывания в среде) правильно проговаривать и читать английские слова. 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Смотрите описание курса на </a:t>
            </a:r>
            <a:r>
              <a:rPr lang="ru-RU" u="sng" dirty="0">
                <a:hlinkClick r:id="rId3"/>
              </a:rPr>
              <a:t>https://shestov.ru/slchaos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dirty="0"/>
              <a:t>Курс называется </a:t>
            </a:r>
            <a:r>
              <a:rPr lang="ru-RU" dirty="0" err="1"/>
              <a:t>SupremeChaos</a:t>
            </a:r>
            <a:r>
              <a:rPr lang="ru-RU" dirty="0"/>
              <a:t>, записан в соответствии с технологией Михаила </a:t>
            </a:r>
            <a:r>
              <a:rPr lang="ru-RU" dirty="0" err="1"/>
              <a:t>Шестова</a:t>
            </a:r>
            <a:r>
              <a:rPr lang="ru-RU" dirty="0"/>
              <a:t> - “ВАЛ”: </a:t>
            </a:r>
            <a:r>
              <a:rPr lang="ru-RU" u="sng" dirty="0">
                <a:hlinkClick r:id="rId4"/>
              </a:rPr>
              <a:t>https://drive.google.com/drive/folders/1YfiXSWXQrQm6O_j8QOEwM_VUjjHe4gQC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2881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15000"/>
            <a:ext cx="10515600" cy="1325563"/>
          </a:xfrm>
        </p:spPr>
        <p:txBody>
          <a:bodyPr/>
          <a:lstStyle/>
          <a:p>
            <a:r>
              <a:rPr lang="ru-RU" dirty="0"/>
              <a:t>Не учится или не улучшается английский?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78173"/>
            <a:ext cx="10515600" cy="55136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Курс </a:t>
            </a:r>
            <a:r>
              <a:rPr lang="ru-RU" dirty="0"/>
              <a:t>по Фонетической Поэме </a:t>
            </a:r>
            <a:r>
              <a:rPr lang="ru-RU" dirty="0" err="1"/>
              <a:t>Tricky</a:t>
            </a:r>
            <a:r>
              <a:rPr lang="ru-RU" dirty="0"/>
              <a:t> </a:t>
            </a:r>
            <a:r>
              <a:rPr lang="ru-RU" dirty="0" err="1"/>
              <a:t>Words</a:t>
            </a:r>
            <a:r>
              <a:rPr lang="ru-RU" dirty="0"/>
              <a:t> (Слова с подвохом), поясняемые по технологии “ДЕТАЛИЗАЦИЯ”: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День 1 </a:t>
            </a:r>
            <a:r>
              <a:rPr lang="ru-RU" u="sng" dirty="0">
                <a:hlinkClick r:id="rId2"/>
              </a:rPr>
              <a:t>https://youtu.be/n2rB5ActJL4</a:t>
            </a:r>
            <a:endParaRPr lang="ru-RU" dirty="0"/>
          </a:p>
          <a:p>
            <a:r>
              <a:rPr lang="ru-RU" dirty="0"/>
              <a:t>  </a:t>
            </a:r>
          </a:p>
          <a:p>
            <a:r>
              <a:rPr lang="ru-RU" dirty="0"/>
              <a:t>День 2 </a:t>
            </a:r>
            <a:r>
              <a:rPr lang="ru-RU" u="sng" dirty="0">
                <a:hlinkClick r:id="rId3"/>
              </a:rPr>
              <a:t>https://youtu.be/JHt_f4oay-8</a:t>
            </a:r>
            <a:endParaRPr lang="ru-RU" dirty="0"/>
          </a:p>
          <a:p>
            <a:r>
              <a:rPr lang="ru-RU" dirty="0"/>
              <a:t>  </a:t>
            </a:r>
          </a:p>
          <a:p>
            <a:r>
              <a:rPr lang="ru-RU" dirty="0"/>
              <a:t>День 3 высылается после регистрации на </a:t>
            </a:r>
            <a:r>
              <a:rPr lang="ru-RU" u="sng" dirty="0">
                <a:hlinkClick r:id="rId4"/>
              </a:rPr>
              <a:t>https://shestovsystems.com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Эти материалы помогут вам в дальнейшем легко и быстро выучить язык на хорошем уровне.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Также можете заглянуть вот сюда: </a:t>
            </a:r>
            <a:r>
              <a:rPr lang="ru-RU" u="sng" dirty="0">
                <a:hlinkClick r:id="rId5"/>
              </a:rPr>
              <a:t>https://shestovsystems.com/supersale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2825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55</Words>
  <Application>Microsoft Office PowerPoint</Application>
  <PresentationFormat>Широкоэкранный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Английский язык</vt:lpstr>
      <vt:lpstr>Не учится или не улучшается английский?  </vt:lpstr>
      <vt:lpstr>Не учится или не улучшается английский? 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Английский язык</dc:title>
  <dc:creator>Злой пес</dc:creator>
  <cp:lastModifiedBy>Злой пес</cp:lastModifiedBy>
  <cp:revision>1</cp:revision>
  <dcterms:created xsi:type="dcterms:W3CDTF">2022-05-05T11:51:06Z</dcterms:created>
  <dcterms:modified xsi:type="dcterms:W3CDTF">2022-05-05T11:53:55Z</dcterms:modified>
</cp:coreProperties>
</file>