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29.02.2020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29.02.2020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29.02.2020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29.02.2020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14546" y="1571612"/>
            <a:ext cx="6172200" cy="1894362"/>
          </a:xfrm>
        </p:spPr>
        <p:txBody>
          <a:bodyPr/>
          <a:lstStyle/>
          <a:p>
            <a:r>
              <a:rPr lang="ru-RU" b="1" dirty="0" smtClean="0"/>
              <a:t>Музыкальная культура </a:t>
            </a:r>
            <a:br>
              <a:rPr lang="ru-RU" b="1" dirty="0" smtClean="0"/>
            </a:br>
            <a:r>
              <a:rPr lang="ru-RU" b="1" dirty="0" smtClean="0"/>
              <a:t>России в </a:t>
            </a:r>
            <a:r>
              <a:rPr lang="en-US" b="1" dirty="0" smtClean="0"/>
              <a:t>XVI</a:t>
            </a:r>
            <a:r>
              <a:rPr lang="ru-RU" b="1" dirty="0" smtClean="0"/>
              <a:t> веке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785786" y="357166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МБОУ «Танзыбейская СШ»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slide-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40678" y="-96441"/>
            <a:ext cx="9284678" cy="69544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Стихиры – тексты для церковных песнопений</a:t>
            </a:r>
            <a:endParaRPr lang="ru-RU" dirty="0"/>
          </a:p>
        </p:txBody>
      </p:sp>
      <p:pic>
        <p:nvPicPr>
          <p:cNvPr id="2050" name="Picture 2" descr="C:\Users\User\Desktop\стихиры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9896" y="1643050"/>
            <a:ext cx="8228599" cy="4286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Музыкальные инструменты народов России </a:t>
            </a:r>
            <a:r>
              <a:rPr lang="en-US" dirty="0" smtClean="0"/>
              <a:t>XVI</a:t>
            </a:r>
            <a:r>
              <a:rPr lang="ru-RU" dirty="0" smtClean="0"/>
              <a:t> века</a:t>
            </a:r>
            <a:endParaRPr lang="ru-RU" dirty="0"/>
          </a:p>
        </p:txBody>
      </p:sp>
      <p:pic>
        <p:nvPicPr>
          <p:cNvPr id="3075" name="Picture 3" descr="C:\Users\User\Desktop\гусли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1428736"/>
            <a:ext cx="4572000" cy="2473602"/>
          </a:xfrm>
          <a:prstGeom prst="rect">
            <a:avLst/>
          </a:prstGeom>
          <a:noFill/>
        </p:spPr>
      </p:pic>
      <p:pic>
        <p:nvPicPr>
          <p:cNvPr id="3076" name="Picture 4" descr="C:\Users\User\Desktop\гусляры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58258" y="3286124"/>
            <a:ext cx="4585742" cy="337661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14348" y="4071942"/>
            <a:ext cx="3000396" cy="19288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У русских - гусли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 карелов - кантеле</a:t>
            </a:r>
            <a:endParaRPr lang="ru-RU" dirty="0"/>
          </a:p>
        </p:txBody>
      </p:sp>
      <p:pic>
        <p:nvPicPr>
          <p:cNvPr id="4098" name="Picture 2" descr="C:\Users\User\Desktop\кантеле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9572" y="1571612"/>
            <a:ext cx="8968119" cy="40719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 башкир и татар – </a:t>
            </a:r>
            <a:r>
              <a:rPr lang="ru-RU" dirty="0" err="1" smtClean="0"/>
              <a:t>курай</a:t>
            </a:r>
            <a:r>
              <a:rPr lang="ru-RU" dirty="0" smtClean="0"/>
              <a:t> (флейта)</a:t>
            </a:r>
            <a:endParaRPr lang="ru-RU" dirty="0"/>
          </a:p>
        </p:txBody>
      </p:sp>
      <p:pic>
        <p:nvPicPr>
          <p:cNvPr id="5122" name="Picture 2" descr="C:\Users\User\Desktop\курай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714488"/>
            <a:ext cx="2774580" cy="4886546"/>
          </a:xfrm>
          <a:prstGeom prst="rect">
            <a:avLst/>
          </a:prstGeom>
          <a:noFill/>
        </p:spPr>
      </p:pic>
      <p:pic>
        <p:nvPicPr>
          <p:cNvPr id="5124" name="Picture 4" descr="C:\Users\User\Desktop\300px-Курайсы_-_башкир-игрок_на_курае._С._Рыбаков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571612"/>
            <a:ext cx="3214710" cy="49399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 марийцев  – барабан, свирель, деревянная труба</a:t>
            </a:r>
            <a:endParaRPr lang="ru-RU" dirty="0"/>
          </a:p>
        </p:txBody>
      </p:sp>
      <p:pic>
        <p:nvPicPr>
          <p:cNvPr id="6146" name="Picture 2" descr="C:\Users\User\Desktop\барабан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71612"/>
            <a:ext cx="2486027" cy="2346121"/>
          </a:xfrm>
          <a:prstGeom prst="rect">
            <a:avLst/>
          </a:prstGeom>
          <a:noFill/>
        </p:spPr>
      </p:pic>
      <p:pic>
        <p:nvPicPr>
          <p:cNvPr id="6147" name="Picture 3" descr="C:\Users\User\Desktop\свирель 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3000372"/>
            <a:ext cx="2500330" cy="2500330"/>
          </a:xfrm>
          <a:prstGeom prst="rect">
            <a:avLst/>
          </a:prstGeom>
          <a:noFill/>
        </p:spPr>
      </p:pic>
      <p:pic>
        <p:nvPicPr>
          <p:cNvPr id="6148" name="Picture 4" descr="C:\Users\User\Desktop\дерев труб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2928934"/>
            <a:ext cx="2786082" cy="3714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 удмуртов – продольная флейта, свирель</a:t>
            </a:r>
            <a:endParaRPr lang="ru-RU" dirty="0"/>
          </a:p>
        </p:txBody>
      </p:sp>
      <p:pic>
        <p:nvPicPr>
          <p:cNvPr id="7170" name="Picture 2" descr="C:\Users\User\Desktop\свирель 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643050"/>
            <a:ext cx="4500594" cy="4500594"/>
          </a:xfrm>
          <a:prstGeom prst="rect">
            <a:avLst/>
          </a:prstGeom>
          <a:noFill/>
        </p:spPr>
      </p:pic>
      <p:pic>
        <p:nvPicPr>
          <p:cNvPr id="7171" name="Picture 3" descr="C:\Users\User\Desktop\флейт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3000372"/>
            <a:ext cx="3429016" cy="3429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31</TotalTime>
  <Words>56</Words>
  <PresentationFormat>Экран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Музыкальная культура  России в XVI веке</vt:lpstr>
      <vt:lpstr>Слайд 2</vt:lpstr>
      <vt:lpstr>Стихиры – тексты для церковных песнопений</vt:lpstr>
      <vt:lpstr>Музыкальные инструменты народов России XVI века</vt:lpstr>
      <vt:lpstr>У карелов - кантеле</vt:lpstr>
      <vt:lpstr>У башкир и татар – курай (флейта)</vt:lpstr>
      <vt:lpstr>У марийцев  – барабан, свирель, деревянная труба</vt:lpstr>
      <vt:lpstr>У удмуртов – продольная флейта, свирель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Музыкальная культура  России в XVI в.</dc:title>
  <dc:creator>User</dc:creator>
  <cp:lastModifiedBy>User</cp:lastModifiedBy>
  <cp:revision>5</cp:revision>
  <dcterms:created xsi:type="dcterms:W3CDTF">2020-02-29T07:34:22Z</dcterms:created>
  <dcterms:modified xsi:type="dcterms:W3CDTF">2020-02-29T08:16:31Z</dcterms:modified>
</cp:coreProperties>
</file>