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598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210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740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085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52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43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27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17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1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57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642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DAE4E-00FE-413C-BC74-F0C2BC1AFF48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8585D-005C-4DF1-9F8A-F87EAEB63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15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81433" y="508214"/>
            <a:ext cx="5581934" cy="2125804"/>
          </a:xfrm>
        </p:spPr>
        <p:txBody>
          <a:bodyPr>
            <a:normAutofit/>
          </a:bodyPr>
          <a:lstStyle/>
          <a:p>
            <a:r>
              <a:rPr dirty="0" lang="ru-RU" smtClean="0" sz="2500">
                <a:latin charset="0" panose="02020603050405020304" pitchFamily="18" typeface="Times New Roman"/>
                <a:cs charset="0" panose="02020603050405020304" pitchFamily="18" typeface="Times New Roman"/>
              </a:rPr>
              <a:t>Проведение конкурса рисунков</a:t>
            </a:r>
            <a:br>
              <a:rPr dirty="0" lang="ru-RU" smtClean="0" sz="25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500">
                <a:latin charset="0" panose="02020603050405020304" pitchFamily="18" typeface="Times New Roman"/>
                <a:cs charset="0" panose="02020603050405020304" pitchFamily="18" typeface="Times New Roman"/>
              </a:rPr>
              <a:t> «Безопасный детский сад. Ох. Рано встаёт охрана!»</a:t>
            </a:r>
            <a:br>
              <a:rPr dirty="0" lang="ru-RU" smtClean="0" sz="25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500">
                <a:latin charset="0" panose="02020603050405020304" pitchFamily="18" typeface="Times New Roman"/>
                <a:cs charset="0" panose="02020603050405020304" pitchFamily="18" typeface="Times New Roman"/>
              </a:rPr>
              <a:t>ДОУ «Фантазия»</a:t>
            </a:r>
            <a:br>
              <a:rPr dirty="0" lang="ru-RU" smtClean="0" sz="25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500">
                <a:latin charset="0" panose="02020603050405020304" pitchFamily="18" typeface="Times New Roman"/>
                <a:cs charset="0" panose="02020603050405020304" pitchFamily="18" typeface="Times New Roman"/>
              </a:rPr>
              <a:t>01.04.2022г. </a:t>
            </a:r>
            <a:endParaRPr dirty="0" lang="ru-RU" sz="25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5404512" y="3602038"/>
            <a:ext cx="5263487" cy="1338452"/>
          </a:xfrm>
        </p:spPr>
        <p:txBody>
          <a:bodyPr>
            <a:normAutofit lnSpcReduction="10000"/>
          </a:bodyPr>
          <a:lstStyle/>
          <a:p>
            <a:r>
              <a:rPr dirty="0" lang="ru-RU" smtClean="0"/>
              <a:t>Дети старших и подготовительных групп  на занятии по изобразительной деятельности рисовали КПП в детском саду. </a:t>
            </a:r>
            <a:endParaRPr dirty="0"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 r="-11" t="-571"/>
          <a:stretch/>
        </p:blipFill>
        <p:spPr>
          <a:xfrm rot="5400000">
            <a:off x="-34564" y="1233708"/>
            <a:ext cx="5295334" cy="473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617798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На лестничных проёмах была оформлена выставка детских работ </a:t>
            </a:r>
            <a:endParaRPr dirty="0" lang="ru-RU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" l="-829" r="-7"/>
          <a:stretch/>
        </p:blipFill>
        <p:spPr>
          <a:xfrm>
            <a:off x="126546" y="4218660"/>
            <a:ext cx="5969454" cy="242629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" r="-18"/>
          <a:stretch/>
        </p:blipFill>
        <p:spPr>
          <a:xfrm>
            <a:off x="6310159" y="4203509"/>
            <a:ext cx="5729260" cy="24565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 r="17"/>
          <a:stretch/>
        </p:blipFill>
        <p:spPr>
          <a:xfrm>
            <a:off x="2720828" y="1834724"/>
            <a:ext cx="6453961" cy="220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097640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2800"/>
              <a:t>Ребята были награждены грамотами и благодарственными письмами</a:t>
            </a:r>
            <a:endParaRPr b="1" dirty="0" lang="ru-RU" sz="2800"/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 r="-41" t="-1110"/>
          <a:stretch/>
        </p:blipFill>
        <p:spPr>
          <a:xfrm rot="5400000">
            <a:off x="1694663" y="2360448"/>
            <a:ext cx="4858471" cy="394420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24728" y="2493200"/>
            <a:ext cx="4719092" cy="353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4730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34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Проведение конкурса рисунков  «Безопасный детский сад. Ох. Рано встаёт охрана!» ДОУ «Фантазия» 01.04.2022г. </vt:lpstr>
      <vt:lpstr>На лестничных проёмах была оформлена выставка детских работ </vt:lpstr>
      <vt:lpstr>Ребята были награждены грамотами и благодарственными письмами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2022-05-04T06:21:59Z</dcterms:created>
  <dcterms:modified xsi:type="dcterms:W3CDTF">2022-05-04T06:45:20Z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173494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