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86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AC44-DBCD-4F78-AD93-247578A39693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1BEC-1B4B-47B3-A560-C243E297A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26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AC44-DBCD-4F78-AD93-247578A39693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1BEC-1B4B-47B3-A560-C243E297A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425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AC44-DBCD-4F78-AD93-247578A39693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1BEC-1B4B-47B3-A560-C243E297A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379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AC44-DBCD-4F78-AD93-247578A39693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1BEC-1B4B-47B3-A560-C243E297A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750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AC44-DBCD-4F78-AD93-247578A39693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1BEC-1B4B-47B3-A560-C243E297A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247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AC44-DBCD-4F78-AD93-247578A39693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1BEC-1B4B-47B3-A560-C243E297A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98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AC44-DBCD-4F78-AD93-247578A39693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1BEC-1B4B-47B3-A560-C243E297A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178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AC44-DBCD-4F78-AD93-247578A39693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1BEC-1B4B-47B3-A560-C243E297A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729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AC44-DBCD-4F78-AD93-247578A39693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1BEC-1B4B-47B3-A560-C243E297A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116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AC44-DBCD-4F78-AD93-247578A39693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1BEC-1B4B-47B3-A560-C243E297A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563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AC44-DBCD-4F78-AD93-247578A39693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1BEC-1B4B-47B3-A560-C243E297A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236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7AC44-DBCD-4F78-AD93-247578A39693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D1BEC-1B4B-47B3-A560-C243E297A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107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dailyhoro.ru/article/uspenie-presvyatoj-bogoroditsyi-molitvyi-o-pomoschi-i-zaschite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6329" y="553090"/>
            <a:ext cx="9144000" cy="616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Оранта</a:t>
            </a:r>
            <a:r>
              <a:rPr lang="ru-RU" dirty="0" smtClean="0"/>
              <a:t>» Софии Киевской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809" y="1364777"/>
            <a:ext cx="3183868" cy="439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67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29" y="209550"/>
            <a:ext cx="5707181" cy="63231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214281" y="588580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Широко раскрытые глаза Богоматери, ее спокойный отрешенный взгляд, крупные черты лица – все это признаки нового аскетического стиля. Ее руки воздеты вверх – туда, где в куполе изображен Вседержитель Христос.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1964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78" y="368489"/>
            <a:ext cx="4150118" cy="570476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108812" y="368489"/>
            <a:ext cx="6096000" cy="59400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Богородица изображена молящейся с воздетыми вверх руками, этот древнейший жест молитвы запечатлен еще в росписях </a:t>
            </a:r>
            <a:r>
              <a:rPr lang="ru-RU" sz="2000" dirty="0" err="1" smtClean="0"/>
              <a:t>первохристианских</a:t>
            </a:r>
            <a:r>
              <a:rPr lang="ru-RU" sz="2000" dirty="0" smtClean="0"/>
              <a:t> катакомб. </a:t>
            </a:r>
          </a:p>
          <a:p>
            <a:r>
              <a:rPr lang="ru-RU" sz="2000" dirty="0" smtClean="0"/>
              <a:t>По этому жесту богородичный образ Софийского собора часто именуют </a:t>
            </a:r>
            <a:r>
              <a:rPr lang="ru-RU" sz="2000" dirty="0" err="1" smtClean="0"/>
              <a:t>Орантой</a:t>
            </a:r>
            <a:r>
              <a:rPr lang="ru-RU" sz="2000" dirty="0" smtClean="0"/>
              <a:t>, т. е. молящейся. </a:t>
            </a:r>
          </a:p>
          <a:p>
            <a:endParaRPr lang="ru-RU" sz="2000" dirty="0" smtClean="0"/>
          </a:p>
          <a:p>
            <a:r>
              <a:rPr lang="ru-RU" sz="2000" dirty="0" smtClean="0"/>
              <a:t>Также этот образ величают «Нерушимой стеной». Это словосочетание, изначально заимствованное из 12-го икоса акафиста Пресвятой Богородице «Радуйся, царствия нерушимая </a:t>
            </a:r>
            <a:r>
              <a:rPr lang="ru-RU" sz="2000" dirty="0" err="1" smtClean="0"/>
              <a:t>стено</a:t>
            </a:r>
            <a:r>
              <a:rPr lang="ru-RU" sz="2000" dirty="0" smtClean="0"/>
              <a:t>», со временем в народе приобрело буквальное толкование. Ведь за все столетия существования собора, несмотря на многие разорения, стена с этим образом никогда не разрушалась.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Потому и возникло поверье, что православный Киев будет стоять до тех пор, пока в Софийском соборе находится с воздетыми руками молящаяся Владычица…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53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2955" y="-137277"/>
            <a:ext cx="887727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Оранта</a:t>
            </a:r>
            <a:r>
              <a:rPr lang="ru-RU" sz="2400" dirty="0"/>
              <a:t> — один из трех типов иконографии Богородицы. В нем заключено два естества Иисуса Христа: образ человека и божества. Сама же Богоматерь изображена в традиционном жесте заступнической молитвы, символизирующем ее покровительство.</a:t>
            </a:r>
          </a:p>
          <a:p>
            <a:endParaRPr lang="ru-RU" sz="2400" dirty="0"/>
          </a:p>
          <a:p>
            <a:r>
              <a:rPr lang="ru-RU" sz="2400" dirty="0"/>
              <a:t>Как известно, «</a:t>
            </a:r>
            <a:r>
              <a:rPr lang="ru-RU" sz="2400" dirty="0" err="1"/>
              <a:t>Оранта</a:t>
            </a:r>
            <a:r>
              <a:rPr lang="ru-RU" sz="2400" dirty="0"/>
              <a:t>» — одна из разновидностей изображений Богоматери. Ярославская икона Пресвятой Девы — самый известный и почитаемый образ Богородицы из этой группы. Данная святыня также имеет название «Великая Панагия». К Богородичному лику обращаются в молитвах о спасении души, моля о заступничестве и покровительстве Божией Матери.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6456" y="2320119"/>
            <a:ext cx="3041771" cy="4361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25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5743" y="291869"/>
            <a:ext cx="1068164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 переводе с латыни «</a:t>
            </a:r>
            <a:r>
              <a:rPr lang="ru-RU" sz="2400" dirty="0" err="1"/>
              <a:t>Оранта</a:t>
            </a:r>
            <a:r>
              <a:rPr lang="ru-RU" sz="2400" dirty="0"/>
              <a:t>» обозначает «Молящаяся». Данный образ Богородицы иконописцы изображали еще в древности. Изображение Богоматери «</a:t>
            </a:r>
            <a:r>
              <a:rPr lang="ru-RU" sz="2400" dirty="0" err="1"/>
              <a:t>Оранта</a:t>
            </a:r>
            <a:r>
              <a:rPr lang="ru-RU" sz="2400" dirty="0"/>
              <a:t>» берет начало в Римской Империи. Уже тогда святой лик такого типа обрел огромную популярность.</a:t>
            </a:r>
          </a:p>
          <a:p>
            <a:r>
              <a:rPr lang="ru-RU" sz="2400" dirty="0"/>
              <a:t>В настоящее время иконы Богородицы «</a:t>
            </a:r>
            <a:r>
              <a:rPr lang="ru-RU" sz="2400" dirty="0" err="1"/>
              <a:t>Оранта</a:t>
            </a:r>
            <a:r>
              <a:rPr lang="ru-RU" sz="2400" dirty="0"/>
              <a:t>» украшают храмы и соборы многих государств по всему миру. Православный народ воздает почести данному образу и молится перед иконами «</a:t>
            </a:r>
            <a:r>
              <a:rPr lang="ru-RU" sz="2400" dirty="0" err="1"/>
              <a:t>Оранта</a:t>
            </a:r>
            <a:r>
              <a:rPr lang="ru-RU" sz="2400" dirty="0"/>
              <a:t>», </a:t>
            </a:r>
            <a:r>
              <a:rPr lang="ru-RU" sz="2400" dirty="0">
                <a:hlinkClick r:id="rId2" tooltip="Успение Пресвятой Богородицы: молитвы о помощи и защите"/>
              </a:rPr>
              <a:t>прося помощи</a:t>
            </a:r>
            <a:r>
              <a:rPr lang="ru-RU" sz="2400" dirty="0"/>
              <a:t> и поддержки на жизненном пути.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050" y="3174526"/>
            <a:ext cx="3400425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39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2096" y="0"/>
            <a:ext cx="82523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Подлинный смысл, который таит в себе образ Богоматери «</a:t>
            </a:r>
            <a:r>
              <a:rPr lang="ru-RU" sz="2800" dirty="0" err="1"/>
              <a:t>Оранта</a:t>
            </a:r>
            <a:r>
              <a:rPr lang="ru-RU" sz="2800" dirty="0"/>
              <a:t>», заключается в единстве народов всех стран и поколений, несущих в себе жизни и судьбы, соприкоснувшиеся с таинством данного святого образа, с источником света и любви, с духовной силой Богоматери.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921" y="1808328"/>
            <a:ext cx="4145781" cy="504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27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253</Words>
  <Application>Microsoft Office PowerPoint</Application>
  <PresentationFormat>Произвольный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«Оранта» Софии Киевской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«Оранта» Софии Киевской</dc:title>
  <dc:creator>Владимир</dc:creator>
  <cp:lastModifiedBy>User</cp:lastModifiedBy>
  <cp:revision>4</cp:revision>
  <dcterms:created xsi:type="dcterms:W3CDTF">2020-02-04T17:33:50Z</dcterms:created>
  <dcterms:modified xsi:type="dcterms:W3CDTF">2022-05-05T15:33:20Z</dcterms:modified>
</cp:coreProperties>
</file>