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7" r:id="rId4"/>
    <p:sldId id="276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40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83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875" y="2019122"/>
            <a:ext cx="6461314" cy="2384712"/>
          </a:xfrm>
        </p:spPr>
        <p:txBody>
          <a:bodyPr>
            <a:noAutofit/>
          </a:bodyPr>
          <a:lstStyle/>
          <a:p>
            <a:endParaRPr lang="ru-RU" sz="6000" b="1" dirty="0">
              <a:solidFill>
                <a:schemeClr val="bg1"/>
              </a:solidFill>
              <a:latin typeface="Annabelle" panose="03000400000000000000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4222" y="1681655"/>
            <a:ext cx="3888826" cy="320565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Творческая студия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2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Пластилинка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endParaRPr lang="ru-RU" sz="3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МБДОУ «Детский сад«Крепыш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г.Гагарин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2019 год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Автор программы и руководитель кружка: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 Жилина Наталья Александровна</a:t>
            </a:r>
          </a:p>
          <a:p>
            <a:pPr algn="just"/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80129" y="806824"/>
            <a:ext cx="4585447" cy="4585447"/>
          </a:xfrm>
          <a:prstGeom prst="ellipse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495205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Чем больше мастерства в детской руке, </a:t>
            </a:r>
            <a:b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 умнее ребёнок</a:t>
            </a:r>
            <a:b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В. А. Сухомлинский</a:t>
            </a:r>
            <a:b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057400"/>
            <a:ext cx="7886700" cy="43959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Цель программы: </a:t>
            </a:r>
            <a:endParaRPr lang="ru-RU" sz="1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Создать условия для развития потенциальных творческих способностей, заложенных в ребенке, интереса к собственным открытиям через поисковую деятельность. Помочь дошкольникам овладеть необходимыми навыками и современными техниками работы с пластилином для воплощения замыслов в своих работах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-  достаточно новое направление творчества, который привлекает  детей своей необычностью. Работа в этой технике проста в исполнении, увлекает и не перегружает детей, большое применение получает бросовый и природный материалы. У детей развивается мелкая моторика, что помогает развитию речи ребенка. На занятиях создаются условия для  развития  наблюдательности и воображения детей, лепка помогает им творить и фантазировать.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мама\Пластилин\фото кружка\IMG_20181003_1542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866" y="374110"/>
            <a:ext cx="4078396" cy="3058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D:\мама\Пластилин\фото кружка\IMG_20181015_1550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052" y="398496"/>
            <a:ext cx="4023155" cy="3017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D:\мама\Пластилин\фото кружка\IMG_20181120_155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779" y="3638873"/>
            <a:ext cx="4062966" cy="304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D:\мама\Пластилин\фото кружка\IMG_20181114_1601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5943" y="3659892"/>
            <a:ext cx="4046930" cy="3035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ама\Пластилин\фото кружка\IMG_20181206_1604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738" y="155027"/>
            <a:ext cx="4267199" cy="3200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D:\мама\Пластилин\фото кружка\IMG_20181219_1804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4759" y="168166"/>
            <a:ext cx="4141075" cy="3147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D:\мама\Пластилин\фото кружка\IMG_20181129_07042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l="14381" r="14381"/>
          <a:stretch>
            <a:fillRect/>
          </a:stretch>
        </p:blipFill>
        <p:spPr bwMode="auto">
          <a:xfrm>
            <a:off x="4866290" y="3452649"/>
            <a:ext cx="4088524" cy="3237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D:\мама\Пластилин\фото кружка\IMG_20181212_1724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262" y="3457901"/>
            <a:ext cx="4295229" cy="32214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D:\мама\Пластилин\фото кружка\IMG_20181224_1750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0884" y="168166"/>
            <a:ext cx="4025460" cy="3174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ама\Пластилин\фото кружка\IMG_20181214_1724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349" y="3549541"/>
            <a:ext cx="4302672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:\мама\Пластилин\фото кружка\IMG_20190115_161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716" y="157655"/>
            <a:ext cx="4393325" cy="3208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мама\Пластилин\фото кружка\IMG_20190109_1736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2924" y="3531477"/>
            <a:ext cx="3986752" cy="3137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129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  Чем больше мастерства в детской руке,  тем умнее ребёнок  В. А. Сухомлинский 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Admin</cp:lastModifiedBy>
  <cp:revision>73</cp:revision>
  <dcterms:created xsi:type="dcterms:W3CDTF">2014-11-21T11:00:06Z</dcterms:created>
  <dcterms:modified xsi:type="dcterms:W3CDTF">2022-05-05T06:07:12Z</dcterms:modified>
</cp:coreProperties>
</file>