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7.jpg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3" r:id="rId5"/>
    <p:sldId id="259" r:id="rId6"/>
    <p:sldId id="266" r:id="rId7"/>
    <p:sldId id="267" r:id="rId8"/>
    <p:sldId id="261" r:id="rId9"/>
    <p:sldId id="268" r:id="rId10"/>
    <p:sldId id="262" r:id="rId11"/>
    <p:sldId id="260" r:id="rId12"/>
    <p:sldId id="264" r:id="rId13"/>
    <p:sldId id="265" r:id="rId14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7FD0F3-587A-4A60-BEA6-1C8891F7E460}" v="509" dt="2021-12-14T12:17:23.2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4" autoAdjust="0"/>
    <p:restoredTop sz="96623" autoAdjust="0"/>
  </p:normalViewPr>
  <p:slideViewPr>
    <p:cSldViewPr snapToGrid="0">
      <p:cViewPr varScale="1">
        <p:scale>
          <a:sx n="74" d="100"/>
          <a:sy n="74" d="100"/>
        </p:scale>
        <p:origin x="-4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E9C2A2FF-5025-48E4-9C4D-2B334BADC9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BD7646E-A183-4F77-9E81-D59F6AC0440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9EB86-C859-4FB1-AF63-0E02C15A7576}" type="datetime1">
              <a:rPr lang="ru-RU" smtClean="0"/>
              <a:t>14.12.2021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B43DCFF-DC6B-4B1E-9C88-18928305E4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198BB6B-A520-49F3-A444-185722FE3F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DE9D3-74F5-4D6E-98B9-D3AD70AA1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5940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34A9D-EE97-41FF-B9EC-7ED6ECF996EA}" type="datetime1">
              <a:rPr lang="ru-RU" smtClean="0"/>
              <a:pPr/>
              <a:t>14.12.2021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328CA-7EEA-495E-BA4A-0D20ACEAEA96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249713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8328CA-7EEA-495E-BA4A-0D20ACEAEA9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417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rtlCol="0" anchor="b">
            <a:normAutofit/>
          </a:bodyPr>
          <a:lstStyle>
            <a:lvl1pPr algn="l">
              <a:defRPr sz="6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 rtlCol="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95683D-25CA-47CF-9528-214A6D646B22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C3DE7C-7463-4A17-9C2A-D132964EE75B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444672" y="798973"/>
            <a:ext cx="7828830" cy="4659889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D575F41-3052-4ED6-A3BC-5E5FC45FD1B0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 anchor="t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8A3FCB-6D68-41A9-A7A7-08AC449CCC11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rtlCol="0" anchor="b">
            <a:normAutofit/>
          </a:bodyPr>
          <a:lstStyle>
            <a:lvl1pPr algn="l"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454239" y="3806195"/>
            <a:ext cx="8630446" cy="1012929"/>
          </a:xfrm>
        </p:spPr>
        <p:txBody>
          <a:bodyPr tIns="91440" rtlCol="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1E0E52-468F-4C80-A381-C7755E7546F6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447331" y="2010878"/>
            <a:ext cx="4645152" cy="3448595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413771" y="2017343"/>
            <a:ext cx="4645152" cy="3441520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4790698-EC44-4BFE-8721-20F9C4E2E326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447191" y="2019549"/>
            <a:ext cx="4645152" cy="801943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447191" y="2824269"/>
            <a:ext cx="4645152" cy="264445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412362" y="2023003"/>
            <a:ext cx="4645152" cy="802237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412362" y="2821491"/>
            <a:ext cx="4645152" cy="2637371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C41034-8135-4CE2-A588-B5A58CB55718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44385-2D61-4B16-9C1C-2CD247B34CCC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235844-E049-4F5C-BC5D-72F1BC4C10FE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rtlCol="0" anchor="b">
            <a:normAutofit/>
          </a:bodyPr>
          <a:lstStyle>
            <a:lvl1pPr algn="l">
              <a:defRPr sz="2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043714" y="798974"/>
            <a:ext cx="6012470" cy="4658826"/>
          </a:xfrm>
        </p:spPr>
        <p:txBody>
          <a:bodyPr rtlCol="0" anchor="ctr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444671" y="3205491"/>
            <a:ext cx="3275013" cy="2248181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A0323F-7CE6-4552-B9BB-73FCE78A90FC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Прямоугольник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rtlCol="0" anchor="b">
            <a:normAutofit/>
          </a:bodyPr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450329" y="3145992"/>
            <a:ext cx="5524404" cy="2003742"/>
          </a:xfrm>
        </p:spPr>
        <p:txBody>
          <a:bodyPr rtlCol="0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10B927D1-65A6-4363-9CD0-918D847EF647}" type="datetime1">
              <a:rPr lang="ru-RU" noProof="0" smtClean="0"/>
              <a:t>14.12.2021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91063CF-F8EE-4081-AADE-51E6B2C1B81F}" type="datetime1">
              <a:rPr lang="ru-RU" noProof="0" smtClean="0"/>
              <a:t>14.12.2021</a:t>
            </a:fld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ru-RU" noProof="0" smtClean="0"/>
              <a:pPr/>
              <a:t>‹#›</a:t>
            </a:fld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r>
              <a:rPr lang="ru-RU" sz="4400" dirty="0">
                <a:latin typeface="Times New Roman"/>
                <a:cs typeface="Calibri"/>
              </a:rPr>
              <a:t>" Современные информационные технологии в профессии повар, кондитер"</a:t>
            </a:r>
            <a:endParaRPr lang="ru-RU" sz="4400">
              <a:latin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91440" rIns="91440" bIns="91440" rtlCol="0" anchor="t">
            <a:normAutofit/>
          </a:bodyPr>
          <a:lstStyle/>
          <a:p>
            <a:r>
              <a:rPr lang="ru-RU" dirty="0" err="1">
                <a:latin typeface="Calibri"/>
                <a:cs typeface="Calibri"/>
              </a:rPr>
              <a:t>Билозир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яна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сергеевна</a:t>
            </a:r>
            <a:endParaRPr lang="ru-RU" dirty="0" err="1"/>
          </a:p>
        </p:txBody>
      </p:sp>
    </p:spTree>
    <p:extLst>
      <p:ext uri="{BB962C8B-B14F-4D97-AF65-F5344CB8AC3E}">
        <p14:creationId xmlns:p14="http://schemas.microsoft.com/office/powerpoint/2010/main" val="128632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E78A9D-B0EF-4FE6-B6CC-7B7989DDF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Calibri"/>
              </a:rPr>
              <a:t>Использование компьютера открывает новые безграничные возможности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02BA3F-C012-4F8E-8030-D0DFAE4EB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Calibri"/>
                <a:cs typeface="Calibri"/>
              </a:rPr>
              <a:t>  </a:t>
            </a:r>
            <a:r>
              <a:rPr lang="ru-RU" sz="2400" dirty="0">
                <a:latin typeface="Times New Roman"/>
                <a:cs typeface="Calibri"/>
              </a:rPr>
              <a:t>Возможно дистанционное обучение не выходя из дома, открыты сетевые профессиональные сообщества, доступны интернет-технологии для обмена передовыми технологиями в кулинарии и распространения передового поварского опыта, доступна хорошая и быстрая реклама предприятия, технологий, блюд, есть возможность реализации международного профессионального обмена опытом.</a:t>
            </a:r>
            <a:endParaRPr lang="ru-RU" sz="24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8747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5F9660-9A9E-4B5B-AD32-C7E610249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18744"/>
            <a:ext cx="9603275" cy="153501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ru-RU" dirty="0">
                <a:latin typeface="Times New Roman"/>
                <a:cs typeface="Calibri"/>
              </a:rPr>
              <a:t>Одним из самых популярных информационных источников являются сайты в сети интернет, такие как: </a:t>
            </a:r>
            <a:endParaRPr lang="en-US">
              <a:latin typeface="Times New Roman"/>
              <a:cs typeface="Calibri"/>
            </a:endParaRPr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0AEA538-F38B-41EF-8529-1E631DC3F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387082"/>
            <a:ext cx="9603275" cy="4079263"/>
          </a:xfrm>
        </p:spPr>
        <p:txBody>
          <a:bodyPr/>
          <a:lstStyle/>
          <a:p>
            <a:endParaRPr lang="ru-RU">
              <a:latin typeface="Calibri"/>
              <a:cs typeface="Calibri"/>
            </a:endParaRPr>
          </a:p>
          <a:p>
            <a:r>
              <a:rPr lang="ru-RU" sz="2400" dirty="0">
                <a:latin typeface="Times New Roman"/>
                <a:cs typeface="Calibri"/>
              </a:rPr>
              <a:t>Сборники рецептур в электроном виде </a:t>
            </a:r>
          </a:p>
          <a:p>
            <a:r>
              <a:rPr lang="ru-RU" sz="2400" dirty="0">
                <a:latin typeface="Times New Roman"/>
                <a:cs typeface="Calibri"/>
              </a:rPr>
              <a:t>Мастер классы на платформе </a:t>
            </a:r>
            <a:r>
              <a:rPr lang="ru-RU" sz="2400" dirty="0" err="1">
                <a:latin typeface="Times New Roman"/>
                <a:cs typeface="Calibri"/>
              </a:rPr>
              <a:t>youtube</a:t>
            </a:r>
            <a:r>
              <a:rPr lang="ru-RU" sz="2400" dirty="0">
                <a:latin typeface="Times New Roman"/>
                <a:cs typeface="Calibri"/>
              </a:rPr>
              <a:t> </a:t>
            </a:r>
          </a:p>
          <a:p>
            <a:endParaRPr lang="ru-RU" sz="2400" dirty="0">
              <a:latin typeface="Times New Roman"/>
            </a:endParaRPr>
          </a:p>
          <a:p>
            <a:endParaRPr lang="ru-RU" dirty="0"/>
          </a:p>
        </p:txBody>
      </p:sp>
      <p:pic>
        <p:nvPicPr>
          <p:cNvPr id="5" name="Рисунок 5" descr="Изображение выглядит как текст, знак&#10;&#10;Автоматически созданное описание">
            <a:extLst>
              <a:ext uri="{FF2B5EF4-FFF2-40B4-BE49-F238E27FC236}">
                <a16:creationId xmlns:a16="http://schemas.microsoft.com/office/drawing/2014/main" xmlns="" id="{D06AC25B-CDF6-4C86-8985-26EEB1C078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29" r="14625" b="-399"/>
          <a:stretch/>
        </p:blipFill>
        <p:spPr>
          <a:xfrm>
            <a:off x="8757633" y="2304576"/>
            <a:ext cx="2466228" cy="34802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425" y="2648214"/>
            <a:ext cx="5110257" cy="361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001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0F9EC17-2303-4ADA-A5CE-616CAE2A8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/>
                <a:cs typeface="Calibri"/>
              </a:rPr>
              <a:t>Использование компьютера в профессии открывает новые возможности. Это: дистанционное обучение, сетевые профессиональные сообщества, интернет-технологии для обмена передовыми технологиями в кулинарии и распространения передового поварского опыта, реклама предприятия, технологий, блюд, возможность реализации международного профессионального обмена опытом.</a:t>
            </a:r>
          </a:p>
        </p:txBody>
      </p:sp>
    </p:spTree>
    <p:extLst>
      <p:ext uri="{BB962C8B-B14F-4D97-AF65-F5344CB8AC3E}">
        <p14:creationId xmlns:p14="http://schemas.microsoft.com/office/powerpoint/2010/main" val="522927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B17D52-C683-44FF-BA48-B121A3A70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/>
                <a:cs typeface="Calibri"/>
              </a:rPr>
              <a:t>Спасибо за внимание!</a:t>
            </a:r>
            <a:endParaRPr lang="ru-RU" sz="4400">
              <a:latin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BB94BEC-3386-49E6-A0A5-E76394E308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16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6F8E355-5305-4760-8AA5-AF2B6BDB9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8036" y="1841561"/>
            <a:ext cx="9603275" cy="345061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Calibri"/>
              </a:rPr>
              <a:t>В настоящее время информационные технологии плотно проникают в нашу жизнь. Уже сложно найти сферу человеческой деятельности, в которой не задействованы вычислительные системы. Современный повар - это высококвалифицированный, всесторонне развитый, интеллигентный, творческий человек. </a:t>
            </a:r>
            <a:endParaRPr lang="ru-RU" sz="2400">
              <a:latin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5960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4373C4-E119-401D-B260-8560231EF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2722" y="1765361"/>
            <a:ext cx="9603275" cy="407109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/>
                <a:cs typeface="Calibri"/>
              </a:rPr>
              <a:t>При использовании ИКТ необходимо стремиться к реализации всех потенциалов личности: познавательного, морально – нравственного, творческого, коммуникативного и эстетического. Чтобы эти потенциалы были реализованы на достаточно высоком уровне, необходима педагогическая компетентность в области информационных технологий. Для совершенствования коммуникативного компонента своей деятельности я могу применять различные психолого-диагностические компьютерные программы, а также любые программные средства для организации проектной деятельности учащихся.</a:t>
            </a:r>
          </a:p>
        </p:txBody>
      </p:sp>
    </p:spTree>
    <p:extLst>
      <p:ext uri="{BB962C8B-B14F-4D97-AF65-F5344CB8AC3E}">
        <p14:creationId xmlns:p14="http://schemas.microsoft.com/office/powerpoint/2010/main" val="161065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A0516C5-DAC2-42A8-AAB7-DE6AA8509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52447"/>
            <a:ext cx="9603275" cy="361389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Calibri"/>
              </a:rPr>
              <a:t>Преимущество мультимедийной техники заключается в том, что информация на экране может появляться частями. Такая информация лучше запоминается, а сам текст можно представлять другим цветом. При этом не возникает никаких сложностей при возврате текста или другой информации назад для повторного объяснения, повторения или закрепления пройденного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2169968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324A47-887C-418C-BA1C-890A59392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38462"/>
            <a:ext cx="9603275" cy="161529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cs typeface="Calibri"/>
              </a:rPr>
              <a:t>информационная система, которая бы имела различные виды комплектации и могла бы использоваться в предприятиях общественного питания различных типов.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F057171-FB49-44D6-A1F9-500FDF489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779" y="2179018"/>
            <a:ext cx="10917725" cy="445073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dirty="0">
                <a:latin typeface="Times New Roman"/>
                <a:cs typeface="Calibri"/>
              </a:rPr>
              <a:t>Базовый – предназначен для использования в столовых и других небольших заведениях, в которых обслуживание ведется без официантов, позволяет принимать заказ и оперативно передавать его на исполнение. </a:t>
            </a:r>
            <a:endParaRPr lang="ru-RU">
              <a:latin typeface="Times New Roman"/>
            </a:endParaRPr>
          </a:p>
        </p:txBody>
      </p:sp>
      <p:pic>
        <p:nvPicPr>
          <p:cNvPr id="4" name="Рисунок 4" descr="Изображение выглядит как текст, пол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9E8F1F71-D672-4A9E-AFD0-DF0145D21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543" y="3211509"/>
            <a:ext cx="5954484" cy="364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859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96BC58-931A-472F-BEF1-D9830D501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-1023"/>
            <a:ext cx="9603275" cy="1854777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ru-RU" sz="2400" dirty="0">
                <a:latin typeface="Times New Roman"/>
                <a:cs typeface="Times New Roman"/>
              </a:rPr>
              <a:t>Стандартный – комплект поставка, подходящий большинству кафе. Здесь есть компоненты для работы официантов, барменов. Позволяет оперативно принимать заказ от клиента, разделять в зависимости от места приготовления и так же оперативно доставлять заказ клиенту. </a:t>
            </a:r>
            <a:endParaRPr lang="ru-RU" sz="2400"/>
          </a:p>
          <a:p>
            <a:endParaRPr lang="ru-RU" sz="1600" dirty="0"/>
          </a:p>
        </p:txBody>
      </p:sp>
      <p:pic>
        <p:nvPicPr>
          <p:cNvPr id="4" name="Рисунок 4" descr="Изображение выглядит как человек, внутренний, работает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xmlns="" id="{663D3871-757D-4F5E-A377-3217444F64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7469" y="2908361"/>
            <a:ext cx="5942978" cy="3951355"/>
          </a:xfrm>
        </p:spPr>
      </p:pic>
    </p:spTree>
    <p:extLst>
      <p:ext uri="{BB962C8B-B14F-4D97-AF65-F5344CB8AC3E}">
        <p14:creationId xmlns:p14="http://schemas.microsoft.com/office/powerpoint/2010/main" val="1241686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95A6DE-BF7B-4EA4-A6B2-3FB67D36B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93961"/>
            <a:ext cx="9603275" cy="3450613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/>
                <a:cs typeface="Times New Roman"/>
              </a:rPr>
              <a:t>Расширенный – комплект, предназначен для заведений, в которых планируется возможность самостоятельного формирования заказа клиентом посредством клиентского интерфейса.</a:t>
            </a:r>
            <a:r>
              <a:rPr lang="ru-RU" sz="2400" dirty="0">
                <a:latin typeface="Times New Roman"/>
                <a:cs typeface="Times New Roman"/>
              </a:rPr>
              <a:t/>
            </a:r>
            <a:br>
              <a:rPr lang="ru-RU" sz="2400" dirty="0">
                <a:latin typeface="Times New Roman"/>
                <a:cs typeface="Times New Roman"/>
              </a:rPr>
            </a:br>
            <a:endParaRPr lang="ru-RU" sz="2400">
              <a:latin typeface="Times New Roman"/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31D3C6AF-D9BC-43C5-AC8B-429899A85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589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248434-4244-46F5-A953-75F3324A4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latin typeface="Times New Roman"/>
                <a:cs typeface="Calibri"/>
              </a:rPr>
              <a:t>Рассмотрим некоторые из обязанностей повара, например</a:t>
            </a:r>
            <a:r>
              <a:rPr lang="ru-RU" dirty="0">
                <a:latin typeface="Times New Roman"/>
                <a:cs typeface="Calibri"/>
              </a:rPr>
              <a:t>:</a:t>
            </a:r>
            <a:endParaRPr lang="ru-RU">
              <a:latin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5E39AAA-3BEC-4FC5-9772-B4F6AF18E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калькуляция блюда, т.е. расписанный до грамма рецепт. Учащимся необходимо уметь составлять калькуляционные карты, технологические карты и производить расчет количества продуктов для приготовления блюд как на одну порцию так и на десятки или сотни порций. Применяя навыки работы с приложением MS Excel, можно значительно ускорить процесс расчетов в несколько раз, что повышает мотивацию к изучению предмета.</a:t>
            </a:r>
            <a:endParaRPr lang="ru-RU" sz="240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7180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EA869E1-F851-4A52-92F5-77E592B76A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xmlns="" id="{B083AD55-8296-44BD-8E14-DD2DDBC351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8" name="Straight Connector 13">
            <a:extLst>
              <a:ext uri="{FF2B5EF4-FFF2-40B4-BE49-F238E27FC236}">
                <a16:creationId xmlns:a16="http://schemas.microsoft.com/office/drawing/2014/main" xmlns="" id="{2BF46B26-15FC-4C5A-94FA-AE9ED64B5C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12F6065-5345-44BD-B66E-5487CCD7A9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xmlns="" id="{E7ABCFA2-55B0-438C-A39A-637FFC6246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1BD2C934-710E-4E0E-9ED4-03F07E0192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D7F8D7-3DB3-4DBB-B4A2-336EFFB1F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695" y="1474969"/>
            <a:ext cx="3026558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endParaRPr lang="en-US" sz="3600">
              <a:latin typeface="+mj-lt"/>
              <a:cs typeface="+mj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AD0F4F3-8F5C-421F-9FC1-DB3ED0BF61D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84009" y="3526496"/>
            <a:ext cx="3023617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D9200695-6992-4820-B267-B61A502B43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0433" y="287348"/>
            <a:ext cx="4966039" cy="5004828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BD5EBEC4-2839-4283-8C2F-0FBB4D4CC4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856" y="279528"/>
            <a:ext cx="5053124" cy="502046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B0A40572-62E5-460B-AD24-B6628527AC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F1D872D4-D7E5-4CD8-9DAC-2BC612F08E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121816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TF10001119</Template>
  <TotalTime>1</TotalTime>
  <Words>319</Words>
  <Application>Microsoft Office PowerPoint</Application>
  <PresentationFormat>Произвольный</PresentationFormat>
  <Paragraphs>20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Галерея</vt:lpstr>
      <vt:lpstr>" Современные информационные технологии в профессии повар, кондитер"</vt:lpstr>
      <vt:lpstr>Презентация PowerPoint</vt:lpstr>
      <vt:lpstr>Презентация PowerPoint</vt:lpstr>
      <vt:lpstr>Презентация PowerPoint</vt:lpstr>
      <vt:lpstr>информационная система, которая бы имела различные виды комплектации и могла бы использоваться в предприятиях общественного питания различных типов.</vt:lpstr>
      <vt:lpstr>Стандартный – комплект поставка, подходящий большинству кафе. Здесь есть компоненты для работы официантов, барменов. Позволяет оперативно принимать заказ от клиента, разделять в зависимости от места приготовления и так же оперативно доставлять заказ клиенту.  </vt:lpstr>
      <vt:lpstr>Презентация PowerPoint</vt:lpstr>
      <vt:lpstr>Рассмотрим некоторые из обязанностей повара, например:</vt:lpstr>
      <vt:lpstr>Презентация PowerPoint</vt:lpstr>
      <vt:lpstr>Использование компьютера открывает новые безграничные возможности</vt:lpstr>
      <vt:lpstr>Одним из самых популярных информационных источников являются сайты в сети интернет, такие как: 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AnnaA</cp:lastModifiedBy>
  <cp:revision>195</cp:revision>
  <dcterms:created xsi:type="dcterms:W3CDTF">2021-12-14T09:42:59Z</dcterms:created>
  <dcterms:modified xsi:type="dcterms:W3CDTF">2021-12-14T12:38:40Z</dcterms:modified>
</cp:coreProperties>
</file>