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1" r:id="rId3"/>
    <p:sldId id="282" r:id="rId4"/>
    <p:sldId id="289" r:id="rId5"/>
    <p:sldId id="290" r:id="rId6"/>
    <p:sldId id="265" r:id="rId7"/>
    <p:sldId id="266" r:id="rId8"/>
    <p:sldId id="267" r:id="rId9"/>
    <p:sldId id="268" r:id="rId10"/>
    <p:sldId id="269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1E338-B9E8-4809-B589-F897FE60732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FCBE3-BEC6-4071-9229-7B945E1440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82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FCBE3-BEC6-4071-9229-7B945E14402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74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5896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09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139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23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2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99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031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47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8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471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42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D89E2-4817-4DEC-B44C-B9017A63C234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F8FF6-6FB7-4F80-BE70-6E0358EAE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358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9576" y="-99392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-214346" y="1285860"/>
            <a:ext cx="7286676" cy="3651472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Терренкур- как средство активизации интереса детей, в процессе познавательно – исследовательской </a:t>
            </a:r>
            <a:r>
              <a:rPr lang="ru-RU" sz="2800" b="1" smtClean="0">
                <a:solidFill>
                  <a:srgbClr val="C00000"/>
                </a:solidFill>
              </a:rPr>
              <a:t>деятельности дошкольников.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6" y="642918"/>
            <a:ext cx="1940226" cy="194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301208"/>
            <a:ext cx="56789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</a:t>
            </a:r>
            <a:r>
              <a:rPr lang="ru-RU" b="1" dirty="0" smtClean="0"/>
              <a:t> воспитатель высшей категории</a:t>
            </a:r>
          </a:p>
          <a:p>
            <a:r>
              <a:rPr lang="ru-RU" b="1" dirty="0" smtClean="0"/>
              <a:t>                              Балабанова Мария Геннадьевна</a:t>
            </a:r>
          </a:p>
          <a:p>
            <a:r>
              <a:rPr lang="ru-RU" b="1" dirty="0" smtClean="0"/>
              <a:t>                              МАДОУ№24 г. Мончегорск 2021г.</a:t>
            </a:r>
          </a:p>
        </p:txBody>
      </p:sp>
    </p:spTree>
    <p:extLst>
      <p:ext uri="{BB962C8B-B14F-4D97-AF65-F5344CB8AC3E}">
        <p14:creationId xmlns:p14="http://schemas.microsoft.com/office/powerpoint/2010/main" xmlns="" val="4097481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346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507379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Мини - отчет « Путешествие глазами детей»</a:t>
            </a:r>
          </a:p>
        </p:txBody>
      </p:sp>
      <p:pic>
        <p:nvPicPr>
          <p:cNvPr id="1027" name="Picture 3" descr="C:\Users\Администратор\Pictures\космос терренкур\i-0jl6niw_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0236" y="1571613"/>
            <a:ext cx="1633598" cy="1857388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Pictures\космос терренкур\HLC5YsO6tG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4000504"/>
            <a:ext cx="1879453" cy="1860912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Pictures\космос терренкур\hURTLTDsql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43042" y="4071942"/>
            <a:ext cx="1596619" cy="1631994"/>
          </a:xfrm>
          <a:prstGeom prst="rect">
            <a:avLst/>
          </a:prstGeom>
          <a:noFill/>
        </p:spPr>
      </p:pic>
      <p:pic>
        <p:nvPicPr>
          <p:cNvPr id="1030" name="Picture 6" descr="C:\Users\Администратор\Pictures\космос терренкур\nx8b8PzEye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1643050"/>
            <a:ext cx="1500198" cy="1723279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Pictures\космос терренкур\U95cRfoo0f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1428736"/>
            <a:ext cx="1571636" cy="22724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671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75990"/>
            <a:ext cx="4889500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751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3999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8" y="260648"/>
            <a:ext cx="82296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57290" y="1844824"/>
            <a:ext cx="63579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 Актуализация и закрепление знаний о космосе, Земле, планетах солнечной системы, звездах, космонавтах, космической технике и ее назначении.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3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Задачи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14356"/>
            <a:ext cx="81003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Образовательные</a:t>
            </a:r>
            <a:r>
              <a:rPr lang="ru-RU" sz="2400" b="1" dirty="0">
                <a:solidFill>
                  <a:srgbClr val="00206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Повышать  у детей познавательную и творческую активность.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 Обобщать и расширять кругозор детей посредствам интеграции всех образовательных областей в ходе подготовки и проведения терренкура. 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Расширять и активизировать словарный запас детей.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Развивающие</a:t>
            </a:r>
            <a:r>
              <a:rPr lang="ru-RU" sz="2400" b="1" dirty="0">
                <a:solidFill>
                  <a:srgbClr val="00206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Развивать у детей интеллект , логику , воображение , память , внимание при решении поставленной задачи.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-Развивать коммуникативные качества детей через командную работу.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- Развивать способность наблюдать и описывать.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</a:rPr>
              <a:t>Воспитательные: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-Воспитывать любознательность, доброжелательность и взаимопомощь друг другу.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- Способствовать сплочению детского коллектива.</a:t>
            </a:r>
            <a:endParaRPr lang="ru-RU" sz="2000" b="1" dirty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1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smtClean="0">
                <a:solidFill>
                  <a:srgbClr val="C00000"/>
                </a:solidFill>
              </a:rPr>
              <a:t> Тема маршрута : « Путешествие в космос»</a:t>
            </a:r>
            <a:br>
              <a:rPr lang="ru-RU" sz="2700" b="1" smtClean="0">
                <a:solidFill>
                  <a:srgbClr val="C00000"/>
                </a:solidFill>
              </a:rPr>
            </a:br>
            <a:r>
              <a:rPr lang="ru-RU" sz="2700" b="1" smtClean="0">
                <a:solidFill>
                  <a:srgbClr val="C00000"/>
                </a:solidFill>
              </a:rPr>
              <a:t>Схема маршрута  включает в себя 5 станций.</a:t>
            </a:r>
            <a:endParaRPr lang="ru-RU" sz="27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59340" y="1600200"/>
            <a:ext cx="602531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916832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928802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 станция- </a:t>
            </a:r>
            <a:r>
              <a:rPr lang="ru-RU" dirty="0" smtClean="0"/>
              <a:t>« Юные конструкторы»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 станция- </a:t>
            </a:r>
            <a:r>
              <a:rPr lang="ru-RU" dirty="0" smtClean="0"/>
              <a:t>« Быстрые ракеты»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3 станция- </a:t>
            </a:r>
            <a:r>
              <a:rPr lang="ru-RU" dirty="0" smtClean="0"/>
              <a:t>« Исследователи космоса»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4 станция- </a:t>
            </a:r>
            <a:r>
              <a:rPr lang="ru-RU" dirty="0" smtClean="0"/>
              <a:t>« Космическая академия»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5 станция- </a:t>
            </a:r>
            <a:r>
              <a:rPr lang="ru-RU" dirty="0" smtClean="0"/>
              <a:t>« Планета Земля»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071678"/>
            <a:ext cx="430949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7" y="0"/>
            <a:ext cx="9143999" cy="683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85984" y="500042"/>
            <a:ext cx="421484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Собираемся в путешествие.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Точечный массаж   «су – </a:t>
            </a:r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джонг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 «ПРИВЕТСТВИЕ»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7" name="Picture 3" descr="C:\Users\Администратор\Pictures\космос терренкур\-k52gl_-H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071678"/>
            <a:ext cx="4191029" cy="31432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929190" y="2000240"/>
            <a:ext cx="36433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Здравствуй, солнце золотое!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Здравствуй , небе </a:t>
            </a:r>
            <a:r>
              <a:rPr lang="ru-RU" sz="2000" b="1" dirty="0" err="1" smtClean="0">
                <a:solidFill>
                  <a:srgbClr val="C00000"/>
                </a:solidFill>
              </a:rPr>
              <a:t>голубое</a:t>
            </a:r>
            <a:r>
              <a:rPr lang="ru-RU" sz="2000" b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Здравствуй , вольный ветерок!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Здравствуй , маленький дубок!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Мы живем в одном Краю,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Мы Вас всех приветствуем!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3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34173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1 станция – « Юные конструкторы»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Сюрпризный момент – прилетела « ПОЛЯРНАЯ ЗВЕЗДА»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916832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2" descr="C:\Users\Администратор\Pictures\космос терренкур\MX9AtYIiEV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643182"/>
            <a:ext cx="3214710" cy="2120341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Pictures\космос терренкур\Tf2EIhPKH_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2643182"/>
            <a:ext cx="3236050" cy="1896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8464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34173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 станция – « Быстрые ракеты»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П.И.» Ждут нас быстрые ракеты»</a:t>
            </a:r>
            <a:endParaRPr lang="ru-RU" sz="27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93557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19348" y="119355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Администратор\Pictures\космос терренкур\rzb8n-R4os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571612"/>
            <a:ext cx="3471599" cy="1600190"/>
          </a:xfrm>
          <a:prstGeom prst="rect">
            <a:avLst/>
          </a:prstGeom>
          <a:noFill/>
        </p:spPr>
      </p:pic>
      <p:pic>
        <p:nvPicPr>
          <p:cNvPr id="7" name="Picture 4" descr="C:\Users\Администратор\Pictures\космос терренкур\1LJSSs7T43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3714752"/>
            <a:ext cx="4071966" cy="18769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649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7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7521" y="332656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3 станция- « Исследователи космоса»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7905" y="812833"/>
            <a:ext cx="3288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Администратор\Pictures\космос терренкур\4TvvghmzLg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4000504"/>
            <a:ext cx="2866480" cy="1651585"/>
          </a:xfrm>
          <a:prstGeom prst="rect">
            <a:avLst/>
          </a:prstGeom>
          <a:noFill/>
        </p:spPr>
      </p:pic>
      <p:pic>
        <p:nvPicPr>
          <p:cNvPr id="4100" name="Picture 4" descr="C:\Users\Администратор\Pictures\космос терренкур\H7Zr0moI2Y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4000504"/>
            <a:ext cx="3357586" cy="1658183"/>
          </a:xfrm>
          <a:prstGeom prst="rect">
            <a:avLst/>
          </a:prstGeom>
          <a:noFill/>
        </p:spPr>
      </p:pic>
      <p:pic>
        <p:nvPicPr>
          <p:cNvPr id="4102" name="Picture 6" descr="C:\Users\Администратор\Pictures\космос терренкур\S64pO1Z8U2Q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1214422"/>
            <a:ext cx="3088785" cy="142373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3143249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Познавательный видео ролик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« О планете  Земля»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3" y="292893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Нетрадиционная форма рисования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 Космическая Галактика»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9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507378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4 станция – « Космическая академия»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Станция ОТДЫХА,  на которой ребята отгадывали загадки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484784"/>
            <a:ext cx="3288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Администратор\Pictures\космос терренкур\pyDzQaGyDU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2571744"/>
            <a:ext cx="1481564" cy="2714644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Pictures\космос терренкур\Xd-YYGCwiW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2500306"/>
            <a:ext cx="4440107" cy="25848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819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57290" y="507379"/>
            <a:ext cx="60950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5 станция – « Планета Земля»</a:t>
            </a:r>
          </a:p>
        </p:txBody>
      </p:sp>
      <p:pic>
        <p:nvPicPr>
          <p:cNvPr id="6147" name="Picture 3" descr="C:\Users\Администратор\Pictures\космос терренкур\PCFdod2etS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4714884"/>
            <a:ext cx="2170989" cy="1262576"/>
          </a:xfrm>
          <a:prstGeom prst="rect">
            <a:avLst/>
          </a:prstGeom>
          <a:noFill/>
        </p:spPr>
      </p:pic>
      <p:pic>
        <p:nvPicPr>
          <p:cNvPr id="6152" name="Picture 8" descr="C:\Users\Администратор\Pictures\космос терренкур\8ggQZ8uoXy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2214554"/>
            <a:ext cx="3852790" cy="19484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00364" y="1285860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Эстафеты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«Бег между кометами»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» Движение планет»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4786322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ФЛЕШ  - МОБ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 ПРИЕМ, ПРИЕМ, ЗЕМЛЯ!»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54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15063</TotalTime>
  <Words>299</Words>
  <Application>Microsoft Office PowerPoint</Application>
  <PresentationFormat>Экран (4:3)</PresentationFormat>
  <Paragraphs>52</Paragraphs>
  <Slides>11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Задачи</vt:lpstr>
      <vt:lpstr> Тема маршрута : « Путешествие в космос» Схема маршрута  включает в себя 5 станций.</vt:lpstr>
      <vt:lpstr>  1 станция – « Юные конструкторы» Сюрпризный момент – прилетела « ПОЛЯРНАЯ ЗВЕЗДА»</vt:lpstr>
      <vt:lpstr>2 станция – « Быстрые ракеты»  П.И.» Ждут нас быстрые ракеты»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ira</dc:creator>
  <cp:lastModifiedBy>user</cp:lastModifiedBy>
  <cp:revision>200</cp:revision>
  <dcterms:created xsi:type="dcterms:W3CDTF">2016-02-03T13:45:07Z</dcterms:created>
  <dcterms:modified xsi:type="dcterms:W3CDTF">2022-05-05T10:13:00Z</dcterms:modified>
</cp:coreProperties>
</file>