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62" r:id="rId5"/>
    <p:sldId id="261" r:id="rId6"/>
    <p:sldId id="263" r:id="rId7"/>
    <p:sldId id="259" r:id="rId8"/>
    <p:sldId id="260" r:id="rId9"/>
    <p:sldId id="264" r:id="rId10"/>
    <p:sldId id="266" r:id="rId11"/>
    <p:sldId id="265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24" autoAdjust="0"/>
    <p:restoredTop sz="94660"/>
  </p:normalViewPr>
  <p:slideViewPr>
    <p:cSldViewPr>
      <p:cViewPr varScale="1">
        <p:scale>
          <a:sx n="95" d="100"/>
          <a:sy n="95" d="100"/>
        </p:scale>
        <p:origin x="-96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658B60-8418-4AF9-94C8-E94706B32882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B6A301-E697-49CB-8713-58E04C1EEF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658B60-8418-4AF9-94C8-E94706B32882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B6A301-E697-49CB-8713-58E04C1EE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658B60-8418-4AF9-94C8-E94706B32882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B6A301-E697-49CB-8713-58E04C1EE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658B60-8418-4AF9-94C8-E94706B32882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B6A301-E697-49CB-8713-58E04C1EE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658B60-8418-4AF9-94C8-E94706B32882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B6A301-E697-49CB-8713-58E04C1EEF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658B60-8418-4AF9-94C8-E94706B32882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B6A301-E697-49CB-8713-58E04C1EE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658B60-8418-4AF9-94C8-E94706B32882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B6A301-E697-49CB-8713-58E04C1EE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658B60-8418-4AF9-94C8-E94706B32882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B6A301-E697-49CB-8713-58E04C1EE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658B60-8418-4AF9-94C8-E94706B32882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B6A301-E697-49CB-8713-58E04C1EEF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658B60-8418-4AF9-94C8-E94706B32882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B6A301-E697-49CB-8713-58E04C1EE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658B60-8418-4AF9-94C8-E94706B32882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B6A301-E697-49CB-8713-58E04C1EEF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1658B60-8418-4AF9-94C8-E94706B32882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2B6A301-E697-49CB-8713-58E04C1EEF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2000240"/>
            <a:ext cx="7406640" cy="214314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/>
              <a:t>Литературный праздник</a:t>
            </a:r>
            <a:br>
              <a:rPr lang="ru-RU" sz="4800" b="1" dirty="0" smtClean="0"/>
            </a:br>
            <a:r>
              <a:rPr lang="ru-RU" sz="4800" b="1" dirty="0" smtClean="0"/>
              <a:t>Конкурс чтецов </a:t>
            </a:r>
            <a:br>
              <a:rPr lang="ru-RU" sz="4800" b="1" dirty="0" smtClean="0"/>
            </a:br>
            <a:r>
              <a:rPr lang="ru-RU" sz="4800" b="1" dirty="0" smtClean="0"/>
              <a:t>«В гостях у Корнея Ивановича Чуковского»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9256" y="4429132"/>
            <a:ext cx="3406112" cy="17526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Подготовила:</a:t>
            </a:r>
            <a:br>
              <a:rPr lang="ru-RU" sz="1800" dirty="0" smtClean="0"/>
            </a:br>
            <a:r>
              <a:rPr lang="ru-RU" sz="1800" dirty="0" smtClean="0"/>
              <a:t>Корюкина Н.С.</a:t>
            </a:r>
            <a:br>
              <a:rPr lang="ru-RU" sz="1800" dirty="0" smtClean="0"/>
            </a:br>
            <a:r>
              <a:rPr lang="ru-RU" sz="1800" dirty="0" smtClean="0"/>
              <a:t>Учитель-логопед </a:t>
            </a:r>
            <a:br>
              <a:rPr lang="ru-RU" sz="1800" dirty="0" smtClean="0"/>
            </a:br>
            <a:r>
              <a:rPr lang="ru-RU" sz="1800" dirty="0" smtClean="0"/>
              <a:t>МБДОУ «Детский сад присмотра и оздоровления №190» г.Саратова</a:t>
            </a:r>
            <a:endParaRPr lang="ru-RU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ce1be7da0139498355924580378ac9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142852"/>
            <a:ext cx="6592935" cy="659293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a840a89a566fb573b40eec7fa128a1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571736" y="40624"/>
            <a:ext cx="4643470" cy="6766030"/>
          </a:xfrm>
        </p:spPr>
      </p:pic>
      <p:sp>
        <p:nvSpPr>
          <p:cNvPr id="21506" name="AutoShape 2" descr="https://cdn1.ozone.ru/multimedia/1014271638.jpg"/>
          <p:cNvSpPr>
            <a:spLocks noChangeAspect="1" noChangeArrowheads="1"/>
          </p:cNvSpPr>
          <p:nvPr/>
        </p:nvSpPr>
        <p:spPr bwMode="auto">
          <a:xfrm>
            <a:off x="155575" y="-4144963"/>
            <a:ext cx="6829425" cy="8648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1001_w1001_8756e12e9870495da9fdca93276fe17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214290"/>
            <a:ext cx="5312370" cy="650083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81348-800x8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285728"/>
            <a:ext cx="6215106" cy="6215106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3fea5813594c569cff70396d87799c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142852"/>
            <a:ext cx="6521497" cy="6521497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6446" y="1500174"/>
            <a:ext cx="3147242" cy="3297238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В гостях у Корнея Ивановича Чуковского</a:t>
            </a:r>
            <a:endParaRPr lang="ru-RU" dirty="0"/>
          </a:p>
        </p:txBody>
      </p:sp>
      <p:pic>
        <p:nvPicPr>
          <p:cNvPr id="4" name="Содержимое 3" descr="foto-detyam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42976" y="428604"/>
            <a:ext cx="4357718" cy="5746741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43570" y="1428736"/>
            <a:ext cx="3290118" cy="4800600"/>
          </a:xfrm>
        </p:spPr>
        <p:txBody>
          <a:bodyPr>
            <a:normAutofit/>
          </a:bodyPr>
          <a:lstStyle/>
          <a:p>
            <a:pPr marL="88900" indent="-6350">
              <a:buNone/>
            </a:pPr>
            <a:r>
              <a:rPr lang="ru-RU" sz="44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Корнею</a:t>
            </a:r>
          </a:p>
          <a:p>
            <a:pPr marL="88900" indent="-6350">
              <a:buNone/>
            </a:pPr>
            <a:r>
              <a:rPr lang="ru-RU" sz="44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Ивановичу Чуковскому 140 лет</a:t>
            </a:r>
          </a:p>
        </p:txBody>
      </p:sp>
      <p:pic>
        <p:nvPicPr>
          <p:cNvPr id="1026" name="Picture 2" descr="https://polzam.ru/media/k2/items/cache/e9432fccf28a953514f077b86e5e657a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52" y="357166"/>
            <a:ext cx="4071966" cy="61519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cv5.litres.ru/pub/c/pdf-kniga/cover_max1500/66153854-korney-chukovskiy-skazki-6615385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5984" y="357166"/>
            <a:ext cx="4643470" cy="6040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https://cdn1.ozone.ru/multimedia/1014835043.jpg"/>
          <p:cNvSpPr>
            <a:spLocks noChangeAspect="1" noChangeArrowheads="1"/>
          </p:cNvSpPr>
          <p:nvPr/>
        </p:nvSpPr>
        <p:spPr bwMode="auto">
          <a:xfrm>
            <a:off x="155575" y="-4144963"/>
            <a:ext cx="6038850" cy="8648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s://cdn1.ozone.ru/multimedia/1014835043.jpg"/>
          <p:cNvSpPr>
            <a:spLocks noChangeAspect="1" noChangeArrowheads="1"/>
          </p:cNvSpPr>
          <p:nvPr/>
        </p:nvSpPr>
        <p:spPr bwMode="auto">
          <a:xfrm>
            <a:off x="155575" y="-4144963"/>
            <a:ext cx="6038850" cy="8648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https://cdn1.ozone.ru/multimedia/1014835043.jpg"/>
          <p:cNvSpPr>
            <a:spLocks noChangeAspect="1" noChangeArrowheads="1"/>
          </p:cNvSpPr>
          <p:nvPr/>
        </p:nvSpPr>
        <p:spPr bwMode="auto">
          <a:xfrm>
            <a:off x="155575" y="-4144963"/>
            <a:ext cx="6038850" cy="8648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https://cdn1.ozone.ru/multimedia/1014835043.jpg"/>
          <p:cNvSpPr>
            <a:spLocks noChangeAspect="1" noChangeArrowheads="1"/>
          </p:cNvSpPr>
          <p:nvPr/>
        </p:nvSpPr>
        <p:spPr bwMode="auto">
          <a:xfrm>
            <a:off x="155575" y="-4144963"/>
            <a:ext cx="6038850" cy="8648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https://cdn1.ozone.ru/multimedia/1025879939.jpg"/>
          <p:cNvSpPr>
            <a:spLocks noChangeAspect="1" noChangeArrowheads="1"/>
          </p:cNvSpPr>
          <p:nvPr/>
        </p:nvSpPr>
        <p:spPr bwMode="auto">
          <a:xfrm>
            <a:off x="155575" y="-4144963"/>
            <a:ext cx="6410325" cy="8648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6" name="AutoShape 12" descr="https://cdn1.ozone.ru/multimedia/1014271638.jpg"/>
          <p:cNvSpPr>
            <a:spLocks noChangeAspect="1" noChangeArrowheads="1"/>
          </p:cNvSpPr>
          <p:nvPr/>
        </p:nvSpPr>
        <p:spPr bwMode="auto">
          <a:xfrm>
            <a:off x="155575" y="-4144963"/>
            <a:ext cx="6829425" cy="8648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 descr="604115649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714612" y="285727"/>
            <a:ext cx="4655861" cy="623940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https://cdn1.ozone.ru/multimedia/1014835043.jpg"/>
          <p:cNvSpPr>
            <a:spLocks noChangeAspect="1" noChangeArrowheads="1"/>
          </p:cNvSpPr>
          <p:nvPr/>
        </p:nvSpPr>
        <p:spPr bwMode="auto">
          <a:xfrm>
            <a:off x="155575" y="-4144963"/>
            <a:ext cx="6038850" cy="8648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s://cdn1.ozone.ru/multimedia/1014835043.jpg"/>
          <p:cNvSpPr>
            <a:spLocks noChangeAspect="1" noChangeArrowheads="1"/>
          </p:cNvSpPr>
          <p:nvPr/>
        </p:nvSpPr>
        <p:spPr bwMode="auto">
          <a:xfrm>
            <a:off x="155575" y="-4144963"/>
            <a:ext cx="6038850" cy="8648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https://cdn1.ozone.ru/multimedia/1025879939.jpg"/>
          <p:cNvSpPr>
            <a:spLocks noChangeAspect="1" noChangeArrowheads="1"/>
          </p:cNvSpPr>
          <p:nvPr/>
        </p:nvSpPr>
        <p:spPr bwMode="auto">
          <a:xfrm>
            <a:off x="155575" y="-4144963"/>
            <a:ext cx="6410325" cy="8648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Мойдодыр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428860" y="357166"/>
            <a:ext cx="4556554" cy="614366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https://cdn1.ozone.ru/multimedia/1014835043.jpg"/>
          <p:cNvSpPr>
            <a:spLocks noChangeAspect="1" noChangeArrowheads="1"/>
          </p:cNvSpPr>
          <p:nvPr/>
        </p:nvSpPr>
        <p:spPr bwMode="auto">
          <a:xfrm>
            <a:off x="155575" y="-4144963"/>
            <a:ext cx="6038850" cy="8648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s://cdn1.ozone.ru/multimedia/1014835043.jpg"/>
          <p:cNvSpPr>
            <a:spLocks noChangeAspect="1" noChangeArrowheads="1"/>
          </p:cNvSpPr>
          <p:nvPr/>
        </p:nvSpPr>
        <p:spPr bwMode="auto">
          <a:xfrm>
            <a:off x="155575" y="-4144963"/>
            <a:ext cx="6038850" cy="8648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https://cdn1.ozone.ru/multimedia/1025879939.jpg"/>
          <p:cNvSpPr>
            <a:spLocks noChangeAspect="1" noChangeArrowheads="1"/>
          </p:cNvSpPr>
          <p:nvPr/>
        </p:nvSpPr>
        <p:spPr bwMode="auto">
          <a:xfrm>
            <a:off x="155575" y="-4144963"/>
            <a:ext cx="6410325" cy="8648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103177461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428860" y="285728"/>
            <a:ext cx="4664249" cy="621508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01812127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500298" y="357166"/>
            <a:ext cx="4429156" cy="618741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uk15976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7422" y="285728"/>
            <a:ext cx="5127661" cy="607223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uk3755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60" y="285728"/>
            <a:ext cx="4859867" cy="614366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76</TotalTime>
  <Words>15</Words>
  <Application>Microsoft Office PowerPoint</Application>
  <PresentationFormat>Экран (4:3)</PresentationFormat>
  <Paragraphs>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Литературный праздник Конкурс чтецов  «В гостях у Корнея Ивановича Чуковского»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В гостях у Корнея Ивановича Чуковского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Корюкин</dc:creator>
  <cp:lastModifiedBy>Корюкин</cp:lastModifiedBy>
  <cp:revision>23</cp:revision>
  <dcterms:created xsi:type="dcterms:W3CDTF">2022-02-06T16:46:17Z</dcterms:created>
  <dcterms:modified xsi:type="dcterms:W3CDTF">2022-05-05T18:22:23Z</dcterms:modified>
</cp:coreProperties>
</file>